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presProps.xml" ContentType="application/vnd.openxmlformats-officedocument.presentationml.presProps+xml"/>
  <Override PartName="/ppt/media/image1.jpeg" ContentType="image/jpeg"/>
  <Override PartName="/ppt/media/image2.jpeg" ContentType="image/jpeg"/>
  <Override PartName="/ppt/media/image3.jpeg" ContentType="image/jpeg"/>
  <Override PartName="/ppt/media/image4.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Δύο περιεχόμενα">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8520" cy="1141920"/>
          </a:xfrm>
          <a:prstGeom prst="rect">
            <a:avLst/>
          </a:prstGeom>
          <a:noFill/>
          <a:ln w="0">
            <a:noFill/>
          </a:ln>
        </p:spPr>
        <p:txBody>
          <a:bodyPr lIns="91440" rIns="91440" tIns="45720" bIns="45720" anchor="ctr">
            <a:noAutofit/>
          </a:bodyPr>
          <a:p>
            <a:pPr indent="0" algn="ctr" defTabSz="914400">
              <a:lnSpc>
                <a:spcPct val="100000"/>
              </a:lnSpc>
              <a:buNone/>
              <a:tabLst>
                <a:tab algn="l" pos="0"/>
              </a:tabLst>
            </a:pPr>
            <a:r>
              <a:rPr b="0" lang="el-GR" sz="4400" strike="noStrike" u="none">
                <a:solidFill>
                  <a:schemeClr val="dk1"/>
                </a:solidFill>
                <a:effectLst/>
                <a:uFillTx/>
                <a:latin typeface="Calibri"/>
              </a:rPr>
              <a:t>Kλικ για </a:t>
            </a:r>
            <a:r>
              <a:rPr b="0" lang="el-GR" sz="4400" strike="noStrike" u="none">
                <a:solidFill>
                  <a:schemeClr val="dk1"/>
                </a:solidFill>
                <a:effectLst/>
                <a:uFillTx/>
                <a:latin typeface="Calibri"/>
              </a:rPr>
              <a:t>επεξεργασία </a:t>
            </a:r>
            <a:r>
              <a:rPr b="0" lang="el-GR" sz="4400" strike="noStrike" u="none">
                <a:solidFill>
                  <a:schemeClr val="dk1"/>
                </a:solidFill>
                <a:effectLst/>
                <a:uFillTx/>
                <a:latin typeface="Calibri"/>
              </a:rPr>
              <a:t>του τίτλου</a:t>
            </a:r>
            <a:endParaRPr b="0" lang="el-GR" sz="4400" strike="noStrike" u="none">
              <a:solidFill>
                <a:srgbClr val="000000"/>
              </a:solidFill>
              <a:effectLst/>
              <a:uFillTx/>
              <a:latin typeface="Arial"/>
            </a:endParaRPr>
          </a:p>
        </p:txBody>
      </p:sp>
      <p:sp>
        <p:nvSpPr>
          <p:cNvPr id="1" name="PlaceHolder 2"/>
          <p:cNvSpPr>
            <a:spLocks noGrp="1"/>
          </p:cNvSpPr>
          <p:nvPr>
            <p:ph type="body"/>
          </p:nvPr>
        </p:nvSpPr>
        <p:spPr>
          <a:xfrm>
            <a:off x="457200" y="1600200"/>
            <a:ext cx="4037400" cy="452484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000000"/>
              </a:buClr>
              <a:buFont typeface="Arial"/>
              <a:buChar char="•"/>
            </a:pPr>
            <a:r>
              <a:rPr b="0" lang="el-GR" sz="2800" strike="noStrike" u="none">
                <a:solidFill>
                  <a:schemeClr val="dk1"/>
                </a:solidFill>
                <a:effectLst/>
                <a:uFillTx/>
                <a:latin typeface="Calibri"/>
              </a:rPr>
              <a:t>Kλικ για επεξεργασία των στυλ του υποδείγματος</a:t>
            </a:r>
            <a:endParaRPr b="0" lang="el-GR" sz="2800" strike="noStrike" u="none">
              <a:solidFill>
                <a:srgbClr val="000000"/>
              </a:solidFill>
              <a:effectLst/>
              <a:uFillTx/>
              <a:latin typeface="Arial"/>
            </a:endParaRPr>
          </a:p>
          <a:p>
            <a:pPr lvl="1" marL="743040" indent="-285840" defTabSz="914400">
              <a:lnSpc>
                <a:spcPct val="100000"/>
              </a:lnSpc>
              <a:spcBef>
                <a:spcPts val="479"/>
              </a:spcBef>
              <a:buClr>
                <a:srgbClr val="000000"/>
              </a:buClr>
              <a:buFont typeface="Arial"/>
              <a:buChar char="–"/>
            </a:pPr>
            <a:r>
              <a:rPr b="0" lang="el-GR" sz="2400" strike="noStrike" u="none">
                <a:solidFill>
                  <a:schemeClr val="dk1"/>
                </a:solidFill>
                <a:effectLst/>
                <a:uFillTx/>
                <a:latin typeface="Calibri"/>
              </a:rPr>
              <a:t>Δεύτερου επιπέδου</a:t>
            </a:r>
            <a:endParaRPr b="0" lang="el-GR" sz="2400" strike="noStrike" u="none">
              <a:solidFill>
                <a:srgbClr val="000000"/>
              </a:solidFill>
              <a:effectLst/>
              <a:uFillTx/>
              <a:latin typeface="Arial"/>
            </a:endParaRPr>
          </a:p>
          <a:p>
            <a:pPr lvl="2" marL="1143000" indent="-228600" defTabSz="914400">
              <a:lnSpc>
                <a:spcPct val="100000"/>
              </a:lnSpc>
              <a:spcBef>
                <a:spcPts val="400"/>
              </a:spcBef>
              <a:buClr>
                <a:srgbClr val="000000"/>
              </a:buClr>
              <a:buFont typeface="Arial"/>
              <a:buChar char="•"/>
            </a:pPr>
            <a:r>
              <a:rPr b="0" lang="el-GR" sz="2000" strike="noStrike" u="none">
                <a:solidFill>
                  <a:schemeClr val="dk1"/>
                </a:solidFill>
                <a:effectLst/>
                <a:uFillTx/>
                <a:latin typeface="Calibri"/>
              </a:rPr>
              <a:t>Τρίτου επιπέδου</a:t>
            </a:r>
            <a:endParaRPr b="0" lang="el-GR" sz="2000" strike="noStrike" u="none">
              <a:solidFill>
                <a:srgbClr val="000000"/>
              </a:solidFill>
              <a:effectLst/>
              <a:uFillTx/>
              <a:latin typeface="Arial"/>
            </a:endParaRPr>
          </a:p>
          <a:p>
            <a:pPr lvl="3" marL="1600200" indent="-228600" defTabSz="914400">
              <a:lnSpc>
                <a:spcPct val="100000"/>
              </a:lnSpc>
              <a:spcBef>
                <a:spcPts val="360"/>
              </a:spcBef>
              <a:buClr>
                <a:srgbClr val="000000"/>
              </a:buClr>
              <a:buFont typeface="Arial"/>
              <a:buChar char="–"/>
            </a:pPr>
            <a:r>
              <a:rPr b="0" lang="el-GR" sz="1800" strike="noStrike" u="none">
                <a:solidFill>
                  <a:schemeClr val="dk1"/>
                </a:solidFill>
                <a:effectLst/>
                <a:uFillTx/>
                <a:latin typeface="Calibri"/>
              </a:rPr>
              <a:t>Τέταρτου επιπέδου</a:t>
            </a:r>
            <a:endParaRPr b="0" lang="el-GR" sz="1800" strike="noStrike" u="none">
              <a:solidFill>
                <a:srgbClr val="000000"/>
              </a:solidFill>
              <a:effectLst/>
              <a:uFillTx/>
              <a:latin typeface="Arial"/>
            </a:endParaRPr>
          </a:p>
          <a:p>
            <a:pPr lvl="4" marL="2057400" indent="-228600" defTabSz="914400">
              <a:lnSpc>
                <a:spcPct val="100000"/>
              </a:lnSpc>
              <a:spcBef>
                <a:spcPts val="360"/>
              </a:spcBef>
              <a:buClr>
                <a:srgbClr val="000000"/>
              </a:buClr>
              <a:buFont typeface="Arial"/>
              <a:buChar char="»"/>
            </a:pPr>
            <a:r>
              <a:rPr b="0" lang="el-GR" sz="1800" strike="noStrike" u="none">
                <a:solidFill>
                  <a:schemeClr val="dk1"/>
                </a:solidFill>
                <a:effectLst/>
                <a:uFillTx/>
                <a:latin typeface="Calibri"/>
              </a:rPr>
              <a:t>Πέμπτου επιπέδου</a:t>
            </a:r>
            <a:endParaRPr b="0" lang="el-GR" sz="1800" strike="noStrike" u="none">
              <a:solidFill>
                <a:srgbClr val="000000"/>
              </a:solidFill>
              <a:effectLst/>
              <a:uFillTx/>
              <a:latin typeface="Arial"/>
            </a:endParaRPr>
          </a:p>
        </p:txBody>
      </p:sp>
      <p:sp>
        <p:nvSpPr>
          <p:cNvPr id="2" name="PlaceHolder 3"/>
          <p:cNvSpPr>
            <a:spLocks noGrp="1"/>
          </p:cNvSpPr>
          <p:nvPr>
            <p:ph type="body"/>
          </p:nvPr>
        </p:nvSpPr>
        <p:spPr>
          <a:xfrm>
            <a:off x="4648320" y="1600200"/>
            <a:ext cx="4037400" cy="452484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000000"/>
              </a:buClr>
              <a:buFont typeface="Arial"/>
              <a:buChar char="•"/>
            </a:pPr>
            <a:r>
              <a:rPr b="0" lang="el-GR" sz="2800" strike="noStrike" u="none">
                <a:solidFill>
                  <a:schemeClr val="dk1"/>
                </a:solidFill>
                <a:effectLst/>
                <a:uFillTx/>
                <a:latin typeface="Calibri"/>
              </a:rPr>
              <a:t>Kλικ για επεξεργασία των στυλ του υποδείγματος</a:t>
            </a:r>
            <a:endParaRPr b="0" lang="el-GR" sz="2800" strike="noStrike" u="none">
              <a:solidFill>
                <a:srgbClr val="000000"/>
              </a:solidFill>
              <a:effectLst/>
              <a:uFillTx/>
              <a:latin typeface="Arial"/>
            </a:endParaRPr>
          </a:p>
          <a:p>
            <a:pPr lvl="1" marL="743040" indent="-285840" defTabSz="914400">
              <a:lnSpc>
                <a:spcPct val="100000"/>
              </a:lnSpc>
              <a:spcBef>
                <a:spcPts val="479"/>
              </a:spcBef>
              <a:buClr>
                <a:srgbClr val="000000"/>
              </a:buClr>
              <a:buFont typeface="Arial"/>
              <a:buChar char="–"/>
            </a:pPr>
            <a:r>
              <a:rPr b="0" lang="el-GR" sz="2400" strike="noStrike" u="none">
                <a:solidFill>
                  <a:schemeClr val="dk1"/>
                </a:solidFill>
                <a:effectLst/>
                <a:uFillTx/>
                <a:latin typeface="Calibri"/>
              </a:rPr>
              <a:t>Δεύτερου επιπέδου</a:t>
            </a:r>
            <a:endParaRPr b="0" lang="el-GR" sz="2400" strike="noStrike" u="none">
              <a:solidFill>
                <a:srgbClr val="000000"/>
              </a:solidFill>
              <a:effectLst/>
              <a:uFillTx/>
              <a:latin typeface="Arial"/>
            </a:endParaRPr>
          </a:p>
          <a:p>
            <a:pPr lvl="2" marL="1143000" indent="-228600" defTabSz="914400">
              <a:lnSpc>
                <a:spcPct val="100000"/>
              </a:lnSpc>
              <a:spcBef>
                <a:spcPts val="400"/>
              </a:spcBef>
              <a:buClr>
                <a:srgbClr val="000000"/>
              </a:buClr>
              <a:buFont typeface="Arial"/>
              <a:buChar char="•"/>
            </a:pPr>
            <a:r>
              <a:rPr b="0" lang="el-GR" sz="2000" strike="noStrike" u="none">
                <a:solidFill>
                  <a:schemeClr val="dk1"/>
                </a:solidFill>
                <a:effectLst/>
                <a:uFillTx/>
                <a:latin typeface="Calibri"/>
              </a:rPr>
              <a:t>Τρίτου επιπέδου</a:t>
            </a:r>
            <a:endParaRPr b="0" lang="el-GR" sz="2000" strike="noStrike" u="none">
              <a:solidFill>
                <a:srgbClr val="000000"/>
              </a:solidFill>
              <a:effectLst/>
              <a:uFillTx/>
              <a:latin typeface="Arial"/>
            </a:endParaRPr>
          </a:p>
          <a:p>
            <a:pPr lvl="3" marL="1600200" indent="-228600" defTabSz="914400">
              <a:lnSpc>
                <a:spcPct val="100000"/>
              </a:lnSpc>
              <a:spcBef>
                <a:spcPts val="360"/>
              </a:spcBef>
              <a:buClr>
                <a:srgbClr val="000000"/>
              </a:buClr>
              <a:buFont typeface="Arial"/>
              <a:buChar char="–"/>
            </a:pPr>
            <a:r>
              <a:rPr b="0" lang="el-GR" sz="1800" strike="noStrike" u="none">
                <a:solidFill>
                  <a:schemeClr val="dk1"/>
                </a:solidFill>
                <a:effectLst/>
                <a:uFillTx/>
                <a:latin typeface="Calibri"/>
              </a:rPr>
              <a:t>Τέταρτου επιπέδου</a:t>
            </a:r>
            <a:endParaRPr b="0" lang="el-GR" sz="1800" strike="noStrike" u="none">
              <a:solidFill>
                <a:srgbClr val="000000"/>
              </a:solidFill>
              <a:effectLst/>
              <a:uFillTx/>
              <a:latin typeface="Arial"/>
            </a:endParaRPr>
          </a:p>
          <a:p>
            <a:pPr lvl="4" marL="2057400" indent="-228600" defTabSz="914400">
              <a:lnSpc>
                <a:spcPct val="100000"/>
              </a:lnSpc>
              <a:spcBef>
                <a:spcPts val="360"/>
              </a:spcBef>
              <a:buClr>
                <a:srgbClr val="000000"/>
              </a:buClr>
              <a:buFont typeface="Arial"/>
              <a:buChar char="»"/>
            </a:pPr>
            <a:r>
              <a:rPr b="0" lang="el-GR" sz="1800" strike="noStrike" u="none">
                <a:solidFill>
                  <a:schemeClr val="dk1"/>
                </a:solidFill>
                <a:effectLst/>
                <a:uFillTx/>
                <a:latin typeface="Calibri"/>
              </a:rPr>
              <a:t>Πέμπτου επιπέδου</a:t>
            </a:r>
            <a:endParaRPr b="0" lang="el-GR" sz="1800" strike="noStrike" u="none">
              <a:solidFill>
                <a:srgbClr val="000000"/>
              </a:solidFill>
              <a:effectLst/>
              <a:uFillTx/>
              <a:latin typeface="Arial"/>
            </a:endParaRPr>
          </a:p>
        </p:txBody>
      </p:sp>
      <p:sp>
        <p:nvSpPr>
          <p:cNvPr id="3" name="PlaceHolder 4"/>
          <p:cNvSpPr>
            <a:spLocks noGrp="1"/>
          </p:cNvSpPr>
          <p:nvPr>
            <p:ph type="dt" idx="1"/>
          </p:nvPr>
        </p:nvSpPr>
        <p:spPr>
          <a:xfrm>
            <a:off x="457200" y="6356520"/>
            <a:ext cx="213264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el-GR" sz="1200" strike="noStrike" u="none">
                <a:solidFill>
                  <a:schemeClr val="dk1">
                    <a:tint val="75000"/>
                  </a:schemeClr>
                </a:solidFill>
                <a:effectLst/>
                <a:uFillTx/>
                <a:latin typeface="Calibri"/>
              </a:rPr>
              <a:t>&lt;ημερομηνία/ώρα&gt;</a:t>
            </a:r>
            <a:endParaRPr b="0" lang="el-GR" sz="1200" strike="noStrike" u="none">
              <a:solidFill>
                <a:srgbClr val="000000"/>
              </a:solidFill>
              <a:effectLst/>
              <a:uFillTx/>
              <a:latin typeface="Times New Roman"/>
            </a:endParaRPr>
          </a:p>
        </p:txBody>
      </p:sp>
      <p:sp>
        <p:nvSpPr>
          <p:cNvPr id="4" name="PlaceHolder 5"/>
          <p:cNvSpPr>
            <a:spLocks noGrp="1"/>
          </p:cNvSpPr>
          <p:nvPr>
            <p:ph type="ftr" idx="2"/>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effectLst/>
                <a:uFillTx/>
                <a:latin typeface="Times New Roman"/>
              </a:defRPr>
            </a:lvl1pPr>
          </a:lstStyle>
          <a:p>
            <a:pPr indent="0" algn="ctr">
              <a:lnSpc>
                <a:spcPct val="100000"/>
              </a:lnSpc>
              <a:buNone/>
              <a:tabLst>
                <a:tab algn="l" pos="0"/>
              </a:tabLst>
            </a:pPr>
            <a:r>
              <a:rPr b="0" lang="el-GR" sz="1400" strike="noStrike" u="none">
                <a:solidFill>
                  <a:srgbClr val="000000"/>
                </a:solidFill>
                <a:effectLst/>
                <a:uFillTx/>
                <a:latin typeface="Times New Roman"/>
              </a:rPr>
              <a:t>&lt;υποσέλιδο&gt;</a:t>
            </a:r>
            <a:endParaRPr b="0" lang="el-GR" sz="1400" strike="noStrike" u="none">
              <a:solidFill>
                <a:srgbClr val="000000"/>
              </a:solidFill>
              <a:effectLst/>
              <a:uFillTx/>
              <a:latin typeface="Times New Roman"/>
            </a:endParaRPr>
          </a:p>
        </p:txBody>
      </p:sp>
      <p:sp>
        <p:nvSpPr>
          <p:cNvPr id="5" name="PlaceHolder 6"/>
          <p:cNvSpPr>
            <a:spLocks noGrp="1"/>
          </p:cNvSpPr>
          <p:nvPr>
            <p:ph type="sldNum" idx="3"/>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D5000831-78FB-4488-9EE4-49B787617E04}" type="slidenum">
              <a:rPr b="0" lang="el-GR" sz="1200" strike="noStrike" u="none">
                <a:solidFill>
                  <a:schemeClr val="dk1">
                    <a:tint val="75000"/>
                  </a:schemeClr>
                </a:solidFill>
                <a:effectLst/>
                <a:uFillTx/>
                <a:latin typeface="Calibri"/>
              </a:rPr>
              <a:t>&lt;αριθμός&gt;</a:t>
            </a:fld>
            <a:endParaRPr b="0" lang="el-GR" sz="1200" strike="noStrike" u="none">
              <a:solidFill>
                <a:srgbClr val="000000"/>
              </a:solidFill>
              <a:effectLst/>
              <a:uFillTx/>
              <a:latin typeface="Times New Roman"/>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Τίτλος και Αντικείμενο">
    <p:bg>
      <p:bgPr>
        <a:solidFill>
          <a:srgbClr val="ffffff"/>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8520" cy="1141920"/>
          </a:xfrm>
          <a:prstGeom prst="rect">
            <a:avLst/>
          </a:prstGeom>
          <a:noFill/>
          <a:ln w="0">
            <a:noFill/>
          </a:ln>
        </p:spPr>
        <p:txBody>
          <a:bodyPr lIns="91440" rIns="91440" tIns="45720" bIns="45720" anchor="ctr">
            <a:noAutofit/>
          </a:bodyPr>
          <a:p>
            <a:pPr indent="0" algn="ctr" defTabSz="914400">
              <a:lnSpc>
                <a:spcPct val="100000"/>
              </a:lnSpc>
              <a:buNone/>
              <a:tabLst>
                <a:tab algn="l" pos="0"/>
              </a:tabLst>
            </a:pPr>
            <a:r>
              <a:rPr b="0" lang="el-GR" sz="4400" strike="noStrike" u="none">
                <a:solidFill>
                  <a:schemeClr val="dk1"/>
                </a:solidFill>
                <a:effectLst/>
                <a:uFillTx/>
                <a:latin typeface="Calibri"/>
              </a:rPr>
              <a:t>Kλικ για επεξεργασία του τίτλου</a:t>
            </a:r>
            <a:endParaRPr b="0" lang="el-GR" sz="4400" strike="noStrike" u="none">
              <a:solidFill>
                <a:srgbClr val="000000"/>
              </a:solidFill>
              <a:effectLst/>
              <a:uFillTx/>
              <a:latin typeface="Arial"/>
            </a:endParaRPr>
          </a:p>
        </p:txBody>
      </p:sp>
      <p:sp>
        <p:nvSpPr>
          <p:cNvPr id="49" name="PlaceHolder 2"/>
          <p:cNvSpPr>
            <a:spLocks noGrp="1"/>
          </p:cNvSpPr>
          <p:nvPr>
            <p:ph type="body"/>
          </p:nvPr>
        </p:nvSpPr>
        <p:spPr>
          <a:xfrm>
            <a:off x="457200" y="1600200"/>
            <a:ext cx="8228520" cy="452484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000000"/>
              </a:buClr>
              <a:buFont typeface="Arial"/>
              <a:buChar char="•"/>
            </a:pPr>
            <a:r>
              <a:rPr b="0" lang="el-GR" sz="3200" strike="noStrike" u="none">
                <a:solidFill>
                  <a:schemeClr val="dk1"/>
                </a:solidFill>
                <a:effectLst/>
                <a:uFillTx/>
                <a:latin typeface="Calibri"/>
              </a:rPr>
              <a:t>Kλικ για επεξεργασία των στυλ του υποδείγματος</a:t>
            </a:r>
            <a:endParaRPr b="0" lang="el-GR" sz="3200" strike="noStrike" u="none">
              <a:solidFill>
                <a:srgbClr val="000000"/>
              </a:solidFill>
              <a:effectLst/>
              <a:uFillTx/>
              <a:latin typeface="Arial"/>
            </a:endParaRPr>
          </a:p>
          <a:p>
            <a:pPr lvl="1" marL="743040" indent="-285840" defTabSz="914400">
              <a:lnSpc>
                <a:spcPct val="100000"/>
              </a:lnSpc>
              <a:spcBef>
                <a:spcPts val="561"/>
              </a:spcBef>
              <a:buClr>
                <a:srgbClr val="000000"/>
              </a:buClr>
              <a:buFont typeface="Arial"/>
              <a:buChar char="–"/>
            </a:pPr>
            <a:r>
              <a:rPr b="0" lang="el-GR" sz="2800" strike="noStrike" u="none">
                <a:solidFill>
                  <a:schemeClr val="dk1"/>
                </a:solidFill>
                <a:effectLst/>
                <a:uFillTx/>
                <a:latin typeface="Calibri"/>
              </a:rPr>
              <a:t>Δεύτερου επιπέδου</a:t>
            </a:r>
            <a:endParaRPr b="0" lang="el-GR" sz="2800" strike="noStrike" u="none">
              <a:solidFill>
                <a:srgbClr val="000000"/>
              </a:solidFill>
              <a:effectLst/>
              <a:uFillTx/>
              <a:latin typeface="Arial"/>
            </a:endParaRPr>
          </a:p>
          <a:p>
            <a:pPr lvl="2" marL="1143000" indent="-228600" defTabSz="914400">
              <a:lnSpc>
                <a:spcPct val="100000"/>
              </a:lnSpc>
              <a:spcBef>
                <a:spcPts val="479"/>
              </a:spcBef>
              <a:buClr>
                <a:srgbClr val="000000"/>
              </a:buClr>
              <a:buFont typeface="Arial"/>
              <a:buChar char="•"/>
            </a:pPr>
            <a:r>
              <a:rPr b="0" lang="el-GR" sz="2400" strike="noStrike" u="none">
                <a:solidFill>
                  <a:schemeClr val="dk1"/>
                </a:solidFill>
                <a:effectLst/>
                <a:uFillTx/>
                <a:latin typeface="Calibri"/>
              </a:rPr>
              <a:t>Τρίτου επιπέδου</a:t>
            </a:r>
            <a:endParaRPr b="0" lang="el-GR" sz="2400" strike="noStrike" u="none">
              <a:solidFill>
                <a:srgbClr val="000000"/>
              </a:solidFill>
              <a:effectLst/>
              <a:uFillTx/>
              <a:latin typeface="Arial"/>
            </a:endParaRPr>
          </a:p>
          <a:p>
            <a:pPr lvl="3" marL="1600200" indent="-228600" defTabSz="914400">
              <a:lnSpc>
                <a:spcPct val="100000"/>
              </a:lnSpc>
              <a:spcBef>
                <a:spcPts val="400"/>
              </a:spcBef>
              <a:buClr>
                <a:srgbClr val="000000"/>
              </a:buClr>
              <a:buFont typeface="Arial"/>
              <a:buChar char="–"/>
            </a:pPr>
            <a:r>
              <a:rPr b="0" lang="el-GR" sz="2000" strike="noStrike" u="none">
                <a:solidFill>
                  <a:schemeClr val="dk1"/>
                </a:solidFill>
                <a:effectLst/>
                <a:uFillTx/>
                <a:latin typeface="Calibri"/>
              </a:rPr>
              <a:t>Τέταρτου επιπέδου</a:t>
            </a:r>
            <a:endParaRPr b="0" lang="el-GR" sz="2000" strike="noStrike" u="none">
              <a:solidFill>
                <a:srgbClr val="000000"/>
              </a:solidFill>
              <a:effectLst/>
              <a:uFillTx/>
              <a:latin typeface="Arial"/>
            </a:endParaRPr>
          </a:p>
          <a:p>
            <a:pPr lvl="4" marL="2057400" indent="-228600" defTabSz="914400">
              <a:lnSpc>
                <a:spcPct val="100000"/>
              </a:lnSpc>
              <a:spcBef>
                <a:spcPts val="400"/>
              </a:spcBef>
              <a:buClr>
                <a:srgbClr val="000000"/>
              </a:buClr>
              <a:buFont typeface="Arial"/>
              <a:buChar char="»"/>
            </a:pPr>
            <a:r>
              <a:rPr b="0" lang="el-GR" sz="2000" strike="noStrike" u="none">
                <a:solidFill>
                  <a:schemeClr val="dk1"/>
                </a:solidFill>
                <a:effectLst/>
                <a:uFillTx/>
                <a:latin typeface="Calibri"/>
              </a:rPr>
              <a:t>Πέμπτου επιπέδου</a:t>
            </a:r>
            <a:endParaRPr b="0" lang="el-GR" sz="2000" strike="noStrike" u="none">
              <a:solidFill>
                <a:srgbClr val="000000"/>
              </a:solidFill>
              <a:effectLst/>
              <a:uFillTx/>
              <a:latin typeface="Arial"/>
            </a:endParaRPr>
          </a:p>
        </p:txBody>
      </p:sp>
      <p:sp>
        <p:nvSpPr>
          <p:cNvPr id="50" name="PlaceHolder 3"/>
          <p:cNvSpPr>
            <a:spLocks noGrp="1"/>
          </p:cNvSpPr>
          <p:nvPr>
            <p:ph type="dt" idx="28"/>
          </p:nvPr>
        </p:nvSpPr>
        <p:spPr>
          <a:xfrm>
            <a:off x="457200" y="6356520"/>
            <a:ext cx="213264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el-GR" sz="1200" strike="noStrike" u="none">
                <a:solidFill>
                  <a:schemeClr val="dk1">
                    <a:tint val="75000"/>
                  </a:schemeClr>
                </a:solidFill>
                <a:effectLst/>
                <a:uFillTx/>
                <a:latin typeface="Calibri"/>
              </a:rPr>
              <a:t>&lt;ημερομηνία/ώρα&gt;</a:t>
            </a:r>
            <a:endParaRPr b="0" lang="el-GR" sz="1200" strike="noStrike" u="none">
              <a:solidFill>
                <a:srgbClr val="000000"/>
              </a:solidFill>
              <a:effectLst/>
              <a:uFillTx/>
              <a:latin typeface="Times New Roman"/>
            </a:endParaRPr>
          </a:p>
        </p:txBody>
      </p:sp>
      <p:sp>
        <p:nvSpPr>
          <p:cNvPr id="51" name="PlaceHolder 4"/>
          <p:cNvSpPr>
            <a:spLocks noGrp="1"/>
          </p:cNvSpPr>
          <p:nvPr>
            <p:ph type="ftr" idx="29"/>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effectLst/>
                <a:uFillTx/>
                <a:latin typeface="Times New Roman"/>
              </a:defRPr>
            </a:lvl1pPr>
          </a:lstStyle>
          <a:p>
            <a:pPr indent="0" algn="ctr">
              <a:lnSpc>
                <a:spcPct val="100000"/>
              </a:lnSpc>
              <a:buNone/>
              <a:tabLst>
                <a:tab algn="l" pos="0"/>
              </a:tabLst>
            </a:pPr>
            <a:r>
              <a:rPr b="0" lang="el-GR" sz="1400" strike="noStrike" u="none">
                <a:solidFill>
                  <a:srgbClr val="000000"/>
                </a:solidFill>
                <a:effectLst/>
                <a:uFillTx/>
                <a:latin typeface="Times New Roman"/>
              </a:rPr>
              <a:t>&lt;υποσέλιδο&gt;</a:t>
            </a:r>
            <a:endParaRPr b="0" lang="el-GR" sz="1400" strike="noStrike" u="none">
              <a:solidFill>
                <a:srgbClr val="000000"/>
              </a:solidFill>
              <a:effectLst/>
              <a:uFillTx/>
              <a:latin typeface="Times New Roman"/>
            </a:endParaRPr>
          </a:p>
        </p:txBody>
      </p:sp>
      <p:sp>
        <p:nvSpPr>
          <p:cNvPr id="52" name="PlaceHolder 5"/>
          <p:cNvSpPr>
            <a:spLocks noGrp="1"/>
          </p:cNvSpPr>
          <p:nvPr>
            <p:ph type="sldNum" idx="30"/>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D7047C75-ECDA-489F-8CE6-6DC51CA30005}" type="slidenum">
              <a:rPr b="0" lang="el-GR" sz="1200" strike="noStrike" u="none">
                <a:solidFill>
                  <a:schemeClr val="dk1">
                    <a:tint val="75000"/>
                  </a:schemeClr>
                </a:solidFill>
                <a:effectLst/>
                <a:uFillTx/>
                <a:latin typeface="Calibri"/>
              </a:rPr>
              <a:t>&lt;αριθμός&gt;</a:t>
            </a:fld>
            <a:endParaRPr b="0" lang="el-GR" sz="1200" strike="noStrike" u="non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Κεφαλίδα ενότητας">
    <p:bg>
      <p:bgPr>
        <a:solidFill>
          <a:srgbClr val="ffffff"/>
        </a:soli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722160" y="4406760"/>
            <a:ext cx="7771320" cy="1361160"/>
          </a:xfrm>
          <a:prstGeom prst="rect">
            <a:avLst/>
          </a:prstGeom>
          <a:noFill/>
          <a:ln w="0">
            <a:noFill/>
          </a:ln>
        </p:spPr>
        <p:txBody>
          <a:bodyPr lIns="91440" rIns="91440" tIns="45720" bIns="45720" anchor="t">
            <a:noAutofit/>
          </a:bodyPr>
          <a:p>
            <a:pPr indent="0" defTabSz="914400">
              <a:lnSpc>
                <a:spcPct val="100000"/>
              </a:lnSpc>
              <a:buNone/>
              <a:tabLst>
                <a:tab algn="l" pos="0"/>
              </a:tabLst>
            </a:pPr>
            <a:r>
              <a:rPr b="1" lang="el-GR" sz="4000" strike="noStrike" u="none" cap="all">
                <a:solidFill>
                  <a:schemeClr val="dk1"/>
                </a:solidFill>
                <a:effectLst/>
                <a:uFillTx/>
                <a:latin typeface="Calibri"/>
              </a:rPr>
              <a:t>Kλικ για επεξεργασία του τίτλου</a:t>
            </a:r>
            <a:endParaRPr b="0" lang="el-GR" sz="4000" strike="noStrike" u="none">
              <a:solidFill>
                <a:srgbClr val="000000"/>
              </a:solidFill>
              <a:effectLst/>
              <a:uFillTx/>
              <a:latin typeface="Arial"/>
            </a:endParaRPr>
          </a:p>
        </p:txBody>
      </p:sp>
      <p:sp>
        <p:nvSpPr>
          <p:cNvPr id="54" name="PlaceHolder 2"/>
          <p:cNvSpPr>
            <a:spLocks noGrp="1"/>
          </p:cNvSpPr>
          <p:nvPr>
            <p:ph type="body"/>
          </p:nvPr>
        </p:nvSpPr>
        <p:spPr>
          <a:xfrm>
            <a:off x="722160" y="2906640"/>
            <a:ext cx="7771320" cy="1499040"/>
          </a:xfrm>
          <a:prstGeom prst="rect">
            <a:avLst/>
          </a:prstGeom>
          <a:noFill/>
          <a:ln w="0">
            <a:noFill/>
          </a:ln>
        </p:spPr>
        <p:txBody>
          <a:bodyPr lIns="91440" rIns="91440" tIns="45720" bIns="45720" anchor="b">
            <a:noAutofit/>
          </a:bodyPr>
          <a:p>
            <a:pPr indent="0" defTabSz="914400">
              <a:lnSpc>
                <a:spcPct val="100000"/>
              </a:lnSpc>
              <a:spcBef>
                <a:spcPts val="400"/>
              </a:spcBef>
              <a:buNone/>
              <a:tabLst>
                <a:tab algn="l" pos="0"/>
              </a:tabLst>
            </a:pPr>
            <a:r>
              <a:rPr b="0" lang="el-GR" sz="2000" strike="noStrike" u="none">
                <a:solidFill>
                  <a:schemeClr val="dk1">
                    <a:tint val="75000"/>
                  </a:schemeClr>
                </a:solidFill>
                <a:effectLst/>
                <a:uFillTx/>
                <a:latin typeface="Calibri"/>
              </a:rPr>
              <a:t>Kλικ για επεξεργασία των στυλ του υποδείγματος</a:t>
            </a:r>
            <a:endParaRPr b="0" lang="el-GR" sz="2000" strike="noStrike" u="none">
              <a:solidFill>
                <a:srgbClr val="000000"/>
              </a:solidFill>
              <a:effectLst/>
              <a:uFillTx/>
              <a:latin typeface="Arial"/>
            </a:endParaRPr>
          </a:p>
        </p:txBody>
      </p:sp>
      <p:sp>
        <p:nvSpPr>
          <p:cNvPr id="55" name="PlaceHolder 3"/>
          <p:cNvSpPr>
            <a:spLocks noGrp="1"/>
          </p:cNvSpPr>
          <p:nvPr>
            <p:ph type="dt" idx="31"/>
          </p:nvPr>
        </p:nvSpPr>
        <p:spPr>
          <a:xfrm>
            <a:off x="457200" y="6356520"/>
            <a:ext cx="213264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el-GR" sz="1200" strike="noStrike" u="none">
                <a:solidFill>
                  <a:schemeClr val="dk1">
                    <a:tint val="75000"/>
                  </a:schemeClr>
                </a:solidFill>
                <a:effectLst/>
                <a:uFillTx/>
                <a:latin typeface="Calibri"/>
              </a:rPr>
              <a:t>&lt;ημερομηνία/ώρα&gt;</a:t>
            </a:r>
            <a:endParaRPr b="0" lang="el-GR" sz="1200" strike="noStrike" u="none">
              <a:solidFill>
                <a:srgbClr val="000000"/>
              </a:solidFill>
              <a:effectLst/>
              <a:uFillTx/>
              <a:latin typeface="Times New Roman"/>
            </a:endParaRPr>
          </a:p>
        </p:txBody>
      </p:sp>
      <p:sp>
        <p:nvSpPr>
          <p:cNvPr id="56" name="PlaceHolder 4"/>
          <p:cNvSpPr>
            <a:spLocks noGrp="1"/>
          </p:cNvSpPr>
          <p:nvPr>
            <p:ph type="ftr" idx="32"/>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effectLst/>
                <a:uFillTx/>
                <a:latin typeface="Times New Roman"/>
              </a:defRPr>
            </a:lvl1pPr>
          </a:lstStyle>
          <a:p>
            <a:pPr indent="0" algn="ctr">
              <a:lnSpc>
                <a:spcPct val="100000"/>
              </a:lnSpc>
              <a:buNone/>
              <a:tabLst>
                <a:tab algn="l" pos="0"/>
              </a:tabLst>
            </a:pPr>
            <a:r>
              <a:rPr b="0" lang="el-GR" sz="1400" strike="noStrike" u="none">
                <a:solidFill>
                  <a:srgbClr val="000000"/>
                </a:solidFill>
                <a:effectLst/>
                <a:uFillTx/>
                <a:latin typeface="Times New Roman"/>
              </a:rPr>
              <a:t>&lt;υποσέλιδο&gt;</a:t>
            </a:r>
            <a:endParaRPr b="0" lang="el-GR" sz="1400" strike="noStrike" u="none">
              <a:solidFill>
                <a:srgbClr val="000000"/>
              </a:solidFill>
              <a:effectLst/>
              <a:uFillTx/>
              <a:latin typeface="Times New Roman"/>
            </a:endParaRPr>
          </a:p>
        </p:txBody>
      </p:sp>
      <p:sp>
        <p:nvSpPr>
          <p:cNvPr id="57" name="PlaceHolder 5"/>
          <p:cNvSpPr>
            <a:spLocks noGrp="1"/>
          </p:cNvSpPr>
          <p:nvPr>
            <p:ph type="sldNum" idx="33"/>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29F9DF00-AC42-480E-9C1C-62515E223F87}" type="slidenum">
              <a:rPr b="0" lang="el-GR" sz="1200" strike="noStrike" u="none">
                <a:solidFill>
                  <a:schemeClr val="dk1">
                    <a:tint val="75000"/>
                  </a:schemeClr>
                </a:solidFill>
                <a:effectLst/>
                <a:uFillTx/>
                <a:latin typeface="Calibri"/>
              </a:rPr>
              <a:t>&lt;αριθμός&gt;</a:t>
            </a:fld>
            <a:endParaRPr b="0" lang="el-GR" sz="12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Σύγκριση">
    <p:bg>
      <p:bgPr>
        <a:solidFill>
          <a:srgbClr val="ffffff"/>
        </a:solidFill>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8520" cy="1141920"/>
          </a:xfrm>
          <a:prstGeom prst="rect">
            <a:avLst/>
          </a:prstGeom>
          <a:noFill/>
          <a:ln w="0">
            <a:noFill/>
          </a:ln>
        </p:spPr>
        <p:txBody>
          <a:bodyPr lIns="91440" rIns="91440" tIns="45720" bIns="45720" anchor="ctr">
            <a:noAutofit/>
          </a:bodyPr>
          <a:p>
            <a:pPr indent="0" algn="ctr" defTabSz="914400">
              <a:lnSpc>
                <a:spcPct val="100000"/>
              </a:lnSpc>
              <a:buNone/>
              <a:tabLst>
                <a:tab algn="l" pos="0"/>
              </a:tabLst>
            </a:pPr>
            <a:r>
              <a:rPr b="0" lang="el-GR" sz="4400" strike="noStrike" u="none">
                <a:solidFill>
                  <a:schemeClr val="dk1"/>
                </a:solidFill>
                <a:effectLst/>
                <a:uFillTx/>
                <a:latin typeface="Calibri"/>
              </a:rPr>
              <a:t>Kλικ για επεξεργασία του τίτλου</a:t>
            </a:r>
            <a:endParaRPr b="0" lang="el-GR" sz="4400" strike="noStrike" u="none">
              <a:solidFill>
                <a:srgbClr val="000000"/>
              </a:solidFill>
              <a:effectLst/>
              <a:uFillTx/>
              <a:latin typeface="Arial"/>
            </a:endParaRPr>
          </a:p>
        </p:txBody>
      </p:sp>
      <p:sp>
        <p:nvSpPr>
          <p:cNvPr id="7" name="PlaceHolder 2"/>
          <p:cNvSpPr>
            <a:spLocks noGrp="1"/>
          </p:cNvSpPr>
          <p:nvPr>
            <p:ph type="body"/>
          </p:nvPr>
        </p:nvSpPr>
        <p:spPr>
          <a:xfrm>
            <a:off x="457200" y="1535040"/>
            <a:ext cx="4039200" cy="63864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b="1" lang="el-GR" sz="2400" strike="noStrike" u="none">
                <a:solidFill>
                  <a:schemeClr val="dk1"/>
                </a:solidFill>
                <a:effectLst/>
                <a:uFillTx/>
                <a:latin typeface="Calibri"/>
              </a:rPr>
              <a:t>Kλικ για επεξεργασία των στυλ του υποδείγματος</a:t>
            </a:r>
            <a:endParaRPr b="0" lang="el-GR" sz="2400" strike="noStrike" u="none">
              <a:solidFill>
                <a:srgbClr val="000000"/>
              </a:solidFill>
              <a:effectLst/>
              <a:uFillTx/>
              <a:latin typeface="Arial"/>
            </a:endParaRPr>
          </a:p>
        </p:txBody>
      </p:sp>
      <p:sp>
        <p:nvSpPr>
          <p:cNvPr id="8" name="PlaceHolder 3"/>
          <p:cNvSpPr>
            <a:spLocks noGrp="1"/>
          </p:cNvSpPr>
          <p:nvPr>
            <p:ph type="body"/>
          </p:nvPr>
        </p:nvSpPr>
        <p:spPr>
          <a:xfrm>
            <a:off x="457200" y="2174760"/>
            <a:ext cx="4039200" cy="395028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000000"/>
              </a:buClr>
              <a:buFont typeface="Arial"/>
              <a:buChar char="•"/>
            </a:pPr>
            <a:r>
              <a:rPr b="0" lang="el-GR" sz="2400" strike="noStrike" u="none">
                <a:solidFill>
                  <a:schemeClr val="dk1"/>
                </a:solidFill>
                <a:effectLst/>
                <a:uFillTx/>
                <a:latin typeface="Calibri"/>
              </a:rPr>
              <a:t>Kλικ για επεξεργασία των στυλ του υποδείγματος</a:t>
            </a:r>
            <a:endParaRPr b="0" lang="el-GR" sz="2400" strike="noStrike" u="none">
              <a:solidFill>
                <a:srgbClr val="000000"/>
              </a:solidFill>
              <a:effectLst/>
              <a:uFillTx/>
              <a:latin typeface="Arial"/>
            </a:endParaRPr>
          </a:p>
          <a:p>
            <a:pPr lvl="1" marL="743040" indent="-285840" defTabSz="914400">
              <a:lnSpc>
                <a:spcPct val="100000"/>
              </a:lnSpc>
              <a:spcBef>
                <a:spcPts val="400"/>
              </a:spcBef>
              <a:buClr>
                <a:srgbClr val="000000"/>
              </a:buClr>
              <a:buFont typeface="Arial"/>
              <a:buChar char="–"/>
            </a:pPr>
            <a:r>
              <a:rPr b="0" lang="el-GR" sz="2000" strike="noStrike" u="none">
                <a:solidFill>
                  <a:schemeClr val="dk1"/>
                </a:solidFill>
                <a:effectLst/>
                <a:uFillTx/>
                <a:latin typeface="Calibri"/>
              </a:rPr>
              <a:t>Δεύτερου επιπέδου</a:t>
            </a:r>
            <a:endParaRPr b="0" lang="el-GR" sz="2000" strike="noStrike" u="none">
              <a:solidFill>
                <a:srgbClr val="000000"/>
              </a:solidFill>
              <a:effectLst/>
              <a:uFillTx/>
              <a:latin typeface="Arial"/>
            </a:endParaRPr>
          </a:p>
          <a:p>
            <a:pPr lvl="2" marL="1143000" indent="-228600" defTabSz="914400">
              <a:lnSpc>
                <a:spcPct val="100000"/>
              </a:lnSpc>
              <a:spcBef>
                <a:spcPts val="360"/>
              </a:spcBef>
              <a:buClr>
                <a:srgbClr val="000000"/>
              </a:buClr>
              <a:buFont typeface="Arial"/>
              <a:buChar char="•"/>
            </a:pPr>
            <a:r>
              <a:rPr b="0" lang="el-GR" sz="1800" strike="noStrike" u="none">
                <a:solidFill>
                  <a:schemeClr val="dk1"/>
                </a:solidFill>
                <a:effectLst/>
                <a:uFillTx/>
                <a:latin typeface="Calibri"/>
              </a:rPr>
              <a:t>Τρίτου επιπέδου</a:t>
            </a:r>
            <a:endParaRPr b="0" lang="el-GR" sz="1800" strike="noStrike" u="none">
              <a:solidFill>
                <a:srgbClr val="000000"/>
              </a:solidFill>
              <a:effectLst/>
              <a:uFillTx/>
              <a:latin typeface="Arial"/>
            </a:endParaRPr>
          </a:p>
          <a:p>
            <a:pPr lvl="3" marL="1600200" indent="-228600" defTabSz="914400">
              <a:lnSpc>
                <a:spcPct val="100000"/>
              </a:lnSpc>
              <a:spcBef>
                <a:spcPts val="320"/>
              </a:spcBef>
              <a:buClr>
                <a:srgbClr val="000000"/>
              </a:buClr>
              <a:buFont typeface="Arial"/>
              <a:buChar char="–"/>
            </a:pPr>
            <a:r>
              <a:rPr b="0" lang="el-GR" sz="1600" strike="noStrike" u="none">
                <a:solidFill>
                  <a:schemeClr val="dk1"/>
                </a:solidFill>
                <a:effectLst/>
                <a:uFillTx/>
                <a:latin typeface="Calibri"/>
              </a:rPr>
              <a:t>Τέταρτου επιπέδου</a:t>
            </a:r>
            <a:endParaRPr b="0" lang="el-GR" sz="1600" strike="noStrike" u="none">
              <a:solidFill>
                <a:srgbClr val="000000"/>
              </a:solidFill>
              <a:effectLst/>
              <a:uFillTx/>
              <a:latin typeface="Arial"/>
            </a:endParaRPr>
          </a:p>
          <a:p>
            <a:pPr lvl="4" marL="2057400" indent="-228600" defTabSz="914400">
              <a:lnSpc>
                <a:spcPct val="100000"/>
              </a:lnSpc>
              <a:spcBef>
                <a:spcPts val="320"/>
              </a:spcBef>
              <a:buClr>
                <a:srgbClr val="000000"/>
              </a:buClr>
              <a:buFont typeface="Arial"/>
              <a:buChar char="»"/>
            </a:pPr>
            <a:r>
              <a:rPr b="0" lang="el-GR" sz="1600" strike="noStrike" u="none">
                <a:solidFill>
                  <a:schemeClr val="dk1"/>
                </a:solidFill>
                <a:effectLst/>
                <a:uFillTx/>
                <a:latin typeface="Calibri"/>
              </a:rPr>
              <a:t>Πέμπτου επιπέδου</a:t>
            </a:r>
            <a:endParaRPr b="0" lang="el-GR" sz="1600" strike="noStrike" u="none">
              <a:solidFill>
                <a:srgbClr val="000000"/>
              </a:solidFill>
              <a:effectLst/>
              <a:uFillTx/>
              <a:latin typeface="Arial"/>
            </a:endParaRPr>
          </a:p>
        </p:txBody>
      </p:sp>
      <p:sp>
        <p:nvSpPr>
          <p:cNvPr id="9" name="PlaceHolder 4"/>
          <p:cNvSpPr>
            <a:spLocks noGrp="1"/>
          </p:cNvSpPr>
          <p:nvPr>
            <p:ph type="body"/>
          </p:nvPr>
        </p:nvSpPr>
        <p:spPr>
          <a:xfrm>
            <a:off x="4645080" y="1535040"/>
            <a:ext cx="4040640" cy="63864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b="1" lang="el-GR" sz="2400" strike="noStrike" u="none">
                <a:solidFill>
                  <a:schemeClr val="dk1"/>
                </a:solidFill>
                <a:effectLst/>
                <a:uFillTx/>
                <a:latin typeface="Calibri"/>
              </a:rPr>
              <a:t>Kλικ για επεξεργασία των στυλ του υποδείγματος</a:t>
            </a:r>
            <a:endParaRPr b="0" lang="el-GR" sz="2400" strike="noStrike" u="none">
              <a:solidFill>
                <a:srgbClr val="000000"/>
              </a:solidFill>
              <a:effectLst/>
              <a:uFillTx/>
              <a:latin typeface="Arial"/>
            </a:endParaRPr>
          </a:p>
        </p:txBody>
      </p:sp>
      <p:sp>
        <p:nvSpPr>
          <p:cNvPr id="10" name="PlaceHolder 5"/>
          <p:cNvSpPr>
            <a:spLocks noGrp="1"/>
          </p:cNvSpPr>
          <p:nvPr>
            <p:ph type="body"/>
          </p:nvPr>
        </p:nvSpPr>
        <p:spPr>
          <a:xfrm>
            <a:off x="4645080" y="2174760"/>
            <a:ext cx="4040640" cy="395028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000000"/>
              </a:buClr>
              <a:buFont typeface="Arial"/>
              <a:buChar char="•"/>
            </a:pPr>
            <a:r>
              <a:rPr b="0" lang="el-GR" sz="2400" strike="noStrike" u="none">
                <a:solidFill>
                  <a:schemeClr val="dk1"/>
                </a:solidFill>
                <a:effectLst/>
                <a:uFillTx/>
                <a:latin typeface="Calibri"/>
              </a:rPr>
              <a:t>Kλικ για επεξεργασία των στυλ του υποδείγματος</a:t>
            </a:r>
            <a:endParaRPr b="0" lang="el-GR" sz="2400" strike="noStrike" u="none">
              <a:solidFill>
                <a:srgbClr val="000000"/>
              </a:solidFill>
              <a:effectLst/>
              <a:uFillTx/>
              <a:latin typeface="Arial"/>
            </a:endParaRPr>
          </a:p>
          <a:p>
            <a:pPr lvl="1" marL="743040" indent="-285840" defTabSz="914400">
              <a:lnSpc>
                <a:spcPct val="100000"/>
              </a:lnSpc>
              <a:spcBef>
                <a:spcPts val="400"/>
              </a:spcBef>
              <a:buClr>
                <a:srgbClr val="000000"/>
              </a:buClr>
              <a:buFont typeface="Arial"/>
              <a:buChar char="–"/>
            </a:pPr>
            <a:r>
              <a:rPr b="0" lang="el-GR" sz="2000" strike="noStrike" u="none">
                <a:solidFill>
                  <a:schemeClr val="dk1"/>
                </a:solidFill>
                <a:effectLst/>
                <a:uFillTx/>
                <a:latin typeface="Calibri"/>
              </a:rPr>
              <a:t>Δεύτερου επιπέδου</a:t>
            </a:r>
            <a:endParaRPr b="0" lang="el-GR" sz="2000" strike="noStrike" u="none">
              <a:solidFill>
                <a:srgbClr val="000000"/>
              </a:solidFill>
              <a:effectLst/>
              <a:uFillTx/>
              <a:latin typeface="Arial"/>
            </a:endParaRPr>
          </a:p>
          <a:p>
            <a:pPr lvl="2" marL="1143000" indent="-228600" defTabSz="914400">
              <a:lnSpc>
                <a:spcPct val="100000"/>
              </a:lnSpc>
              <a:spcBef>
                <a:spcPts val="360"/>
              </a:spcBef>
              <a:buClr>
                <a:srgbClr val="000000"/>
              </a:buClr>
              <a:buFont typeface="Arial"/>
              <a:buChar char="•"/>
            </a:pPr>
            <a:r>
              <a:rPr b="0" lang="el-GR" sz="1800" strike="noStrike" u="none">
                <a:solidFill>
                  <a:schemeClr val="dk1"/>
                </a:solidFill>
                <a:effectLst/>
                <a:uFillTx/>
                <a:latin typeface="Calibri"/>
              </a:rPr>
              <a:t>Τρίτου επιπέδου</a:t>
            </a:r>
            <a:endParaRPr b="0" lang="el-GR" sz="1800" strike="noStrike" u="none">
              <a:solidFill>
                <a:srgbClr val="000000"/>
              </a:solidFill>
              <a:effectLst/>
              <a:uFillTx/>
              <a:latin typeface="Arial"/>
            </a:endParaRPr>
          </a:p>
          <a:p>
            <a:pPr lvl="3" marL="1600200" indent="-228600" defTabSz="914400">
              <a:lnSpc>
                <a:spcPct val="100000"/>
              </a:lnSpc>
              <a:spcBef>
                <a:spcPts val="320"/>
              </a:spcBef>
              <a:buClr>
                <a:srgbClr val="000000"/>
              </a:buClr>
              <a:buFont typeface="Arial"/>
              <a:buChar char="–"/>
            </a:pPr>
            <a:r>
              <a:rPr b="0" lang="el-GR" sz="1600" strike="noStrike" u="none">
                <a:solidFill>
                  <a:schemeClr val="dk1"/>
                </a:solidFill>
                <a:effectLst/>
                <a:uFillTx/>
                <a:latin typeface="Calibri"/>
              </a:rPr>
              <a:t>Τέταρτου επιπέδου</a:t>
            </a:r>
            <a:endParaRPr b="0" lang="el-GR" sz="1600" strike="noStrike" u="none">
              <a:solidFill>
                <a:srgbClr val="000000"/>
              </a:solidFill>
              <a:effectLst/>
              <a:uFillTx/>
              <a:latin typeface="Arial"/>
            </a:endParaRPr>
          </a:p>
          <a:p>
            <a:pPr lvl="4" marL="2057400" indent="-228600" defTabSz="914400">
              <a:lnSpc>
                <a:spcPct val="100000"/>
              </a:lnSpc>
              <a:spcBef>
                <a:spcPts val="320"/>
              </a:spcBef>
              <a:buClr>
                <a:srgbClr val="000000"/>
              </a:buClr>
              <a:buFont typeface="Arial"/>
              <a:buChar char="»"/>
            </a:pPr>
            <a:r>
              <a:rPr b="0" lang="el-GR" sz="1600" strike="noStrike" u="none">
                <a:solidFill>
                  <a:schemeClr val="dk1"/>
                </a:solidFill>
                <a:effectLst/>
                <a:uFillTx/>
                <a:latin typeface="Calibri"/>
              </a:rPr>
              <a:t>Πέμπτου επιπέδου</a:t>
            </a:r>
            <a:endParaRPr b="0" lang="el-GR" sz="1600" strike="noStrike" u="none">
              <a:solidFill>
                <a:srgbClr val="000000"/>
              </a:solidFill>
              <a:effectLst/>
              <a:uFillTx/>
              <a:latin typeface="Arial"/>
            </a:endParaRPr>
          </a:p>
        </p:txBody>
      </p:sp>
      <p:sp>
        <p:nvSpPr>
          <p:cNvPr id="11" name="PlaceHolder 6"/>
          <p:cNvSpPr>
            <a:spLocks noGrp="1"/>
          </p:cNvSpPr>
          <p:nvPr>
            <p:ph type="dt" idx="4"/>
          </p:nvPr>
        </p:nvSpPr>
        <p:spPr>
          <a:xfrm>
            <a:off x="457200" y="6356520"/>
            <a:ext cx="213264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el-GR" sz="1200" strike="noStrike" u="none">
                <a:solidFill>
                  <a:schemeClr val="dk1">
                    <a:tint val="75000"/>
                  </a:schemeClr>
                </a:solidFill>
                <a:effectLst/>
                <a:uFillTx/>
                <a:latin typeface="Calibri"/>
              </a:rPr>
              <a:t>&lt;ημερομηνία/ώρα&gt;</a:t>
            </a:r>
            <a:endParaRPr b="0" lang="el-GR" sz="1200" strike="noStrike" u="none">
              <a:solidFill>
                <a:srgbClr val="000000"/>
              </a:solidFill>
              <a:effectLst/>
              <a:uFillTx/>
              <a:latin typeface="Times New Roman"/>
            </a:endParaRPr>
          </a:p>
        </p:txBody>
      </p:sp>
      <p:sp>
        <p:nvSpPr>
          <p:cNvPr id="12" name="PlaceHolder 7"/>
          <p:cNvSpPr>
            <a:spLocks noGrp="1"/>
          </p:cNvSpPr>
          <p:nvPr>
            <p:ph type="ftr" idx="5"/>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effectLst/>
                <a:uFillTx/>
                <a:latin typeface="Times New Roman"/>
              </a:defRPr>
            </a:lvl1pPr>
          </a:lstStyle>
          <a:p>
            <a:pPr indent="0" algn="ctr">
              <a:lnSpc>
                <a:spcPct val="100000"/>
              </a:lnSpc>
              <a:buNone/>
              <a:tabLst>
                <a:tab algn="l" pos="0"/>
              </a:tabLst>
            </a:pPr>
            <a:r>
              <a:rPr b="0" lang="el-GR" sz="1400" strike="noStrike" u="none">
                <a:solidFill>
                  <a:srgbClr val="000000"/>
                </a:solidFill>
                <a:effectLst/>
                <a:uFillTx/>
                <a:latin typeface="Times New Roman"/>
              </a:rPr>
              <a:t>&lt;υποσέλιδο&gt;</a:t>
            </a:r>
            <a:endParaRPr b="0" lang="el-GR" sz="1400" strike="noStrike" u="none">
              <a:solidFill>
                <a:srgbClr val="000000"/>
              </a:solidFill>
              <a:effectLst/>
              <a:uFillTx/>
              <a:latin typeface="Times New Roman"/>
            </a:endParaRPr>
          </a:p>
        </p:txBody>
      </p:sp>
      <p:sp>
        <p:nvSpPr>
          <p:cNvPr id="13" name="PlaceHolder 8"/>
          <p:cNvSpPr>
            <a:spLocks noGrp="1"/>
          </p:cNvSpPr>
          <p:nvPr>
            <p:ph type="sldNum" idx="6"/>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B901F00C-84D7-4047-BC15-AD154748658F}" type="slidenum">
              <a:rPr b="0" lang="el-GR" sz="1200" strike="noStrike" u="none">
                <a:solidFill>
                  <a:schemeClr val="dk1">
                    <a:tint val="75000"/>
                  </a:schemeClr>
                </a:solidFill>
                <a:effectLst/>
                <a:uFillTx/>
                <a:latin typeface="Calibri"/>
              </a:rPr>
              <a:t>&lt;αριθμός&gt;</a:t>
            </a:fld>
            <a:endParaRPr b="0" lang="el-GR" sz="12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Μόνο τίτλος">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8520" cy="1141920"/>
          </a:xfrm>
          <a:prstGeom prst="rect">
            <a:avLst/>
          </a:prstGeom>
          <a:noFill/>
          <a:ln w="0">
            <a:noFill/>
          </a:ln>
        </p:spPr>
        <p:txBody>
          <a:bodyPr lIns="91440" rIns="91440" tIns="45720" bIns="45720" anchor="ctr">
            <a:noAutofit/>
          </a:bodyPr>
          <a:p>
            <a:pPr indent="0" algn="ctr" defTabSz="914400">
              <a:lnSpc>
                <a:spcPct val="100000"/>
              </a:lnSpc>
              <a:buNone/>
              <a:tabLst>
                <a:tab algn="l" pos="0"/>
              </a:tabLst>
            </a:pPr>
            <a:r>
              <a:rPr b="0" lang="el-GR" sz="4400" strike="noStrike" u="none">
                <a:solidFill>
                  <a:schemeClr val="dk1"/>
                </a:solidFill>
                <a:effectLst/>
                <a:uFillTx/>
                <a:latin typeface="Calibri"/>
              </a:rPr>
              <a:t>Kλικ για επεξεργασία του τίτλου</a:t>
            </a:r>
            <a:endParaRPr b="0" lang="el-GR" sz="4400" strike="noStrike" u="none">
              <a:solidFill>
                <a:srgbClr val="000000"/>
              </a:solidFill>
              <a:effectLst/>
              <a:uFillTx/>
              <a:latin typeface="Arial"/>
            </a:endParaRPr>
          </a:p>
        </p:txBody>
      </p:sp>
      <p:sp>
        <p:nvSpPr>
          <p:cNvPr id="15" name="PlaceHolder 2"/>
          <p:cNvSpPr>
            <a:spLocks noGrp="1"/>
          </p:cNvSpPr>
          <p:nvPr>
            <p:ph type="dt" idx="7"/>
          </p:nvPr>
        </p:nvSpPr>
        <p:spPr>
          <a:xfrm>
            <a:off x="457200" y="6356520"/>
            <a:ext cx="213264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el-GR" sz="1200" strike="noStrike" u="none">
                <a:solidFill>
                  <a:schemeClr val="dk1">
                    <a:tint val="75000"/>
                  </a:schemeClr>
                </a:solidFill>
                <a:effectLst/>
                <a:uFillTx/>
                <a:latin typeface="Calibri"/>
              </a:rPr>
              <a:t>&lt;ημερομηνία/ώρα&gt;</a:t>
            </a:r>
            <a:endParaRPr b="0" lang="el-GR" sz="1200" strike="noStrike" u="none">
              <a:solidFill>
                <a:srgbClr val="000000"/>
              </a:solidFill>
              <a:effectLst/>
              <a:uFillTx/>
              <a:latin typeface="Times New Roman"/>
            </a:endParaRPr>
          </a:p>
        </p:txBody>
      </p:sp>
      <p:sp>
        <p:nvSpPr>
          <p:cNvPr id="16" name="PlaceHolder 3"/>
          <p:cNvSpPr>
            <a:spLocks noGrp="1"/>
          </p:cNvSpPr>
          <p:nvPr>
            <p:ph type="ftr" idx="8"/>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effectLst/>
                <a:uFillTx/>
                <a:latin typeface="Times New Roman"/>
              </a:defRPr>
            </a:lvl1pPr>
          </a:lstStyle>
          <a:p>
            <a:pPr indent="0" algn="ctr">
              <a:lnSpc>
                <a:spcPct val="100000"/>
              </a:lnSpc>
              <a:buNone/>
              <a:tabLst>
                <a:tab algn="l" pos="0"/>
              </a:tabLst>
            </a:pPr>
            <a:r>
              <a:rPr b="0" lang="el-GR" sz="1400" strike="noStrike" u="none">
                <a:solidFill>
                  <a:srgbClr val="000000"/>
                </a:solidFill>
                <a:effectLst/>
                <a:uFillTx/>
                <a:latin typeface="Times New Roman"/>
              </a:rPr>
              <a:t>&lt;υποσέλιδο&gt;</a:t>
            </a:r>
            <a:endParaRPr b="0" lang="el-GR" sz="1400" strike="noStrike" u="none">
              <a:solidFill>
                <a:srgbClr val="000000"/>
              </a:solidFill>
              <a:effectLst/>
              <a:uFillTx/>
              <a:latin typeface="Times New Roman"/>
            </a:endParaRPr>
          </a:p>
        </p:txBody>
      </p:sp>
      <p:sp>
        <p:nvSpPr>
          <p:cNvPr id="17" name="PlaceHolder 4"/>
          <p:cNvSpPr>
            <a:spLocks noGrp="1"/>
          </p:cNvSpPr>
          <p:nvPr>
            <p:ph type="sldNum" idx="9"/>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8BCC574B-89CC-44CB-A624-F2EE50E71703}" type="slidenum">
              <a:rPr b="0" lang="el-GR" sz="1200" strike="noStrike" u="none">
                <a:solidFill>
                  <a:schemeClr val="dk1">
                    <a:tint val="75000"/>
                  </a:schemeClr>
                </a:solidFill>
                <a:effectLst/>
                <a:uFillTx/>
                <a:latin typeface="Calibri"/>
              </a:rPr>
              <a:t>&lt;αριθμός&gt;</a:t>
            </a:fld>
            <a:endParaRPr b="0" lang="el-GR" sz="12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Κενή">
    <p:bg>
      <p:bgPr>
        <a:solidFill>
          <a:srgbClr val="ffffff"/>
        </a:solidFill>
      </p:bgPr>
    </p:bg>
    <p:spTree>
      <p:nvGrpSpPr>
        <p:cNvPr id="1" name=""/>
        <p:cNvGrpSpPr/>
        <p:nvPr/>
      </p:nvGrpSpPr>
      <p:grpSpPr>
        <a:xfrm>
          <a:off x="0" y="0"/>
          <a:ext cx="0" cy="0"/>
          <a:chOff x="0" y="0"/>
          <a:chExt cx="0" cy="0"/>
        </a:xfrm>
      </p:grpSpPr>
      <p:sp>
        <p:nvSpPr>
          <p:cNvPr id="18" name="PlaceHolder 1"/>
          <p:cNvSpPr>
            <a:spLocks noGrp="1"/>
          </p:cNvSpPr>
          <p:nvPr>
            <p:ph type="dt" idx="10"/>
          </p:nvPr>
        </p:nvSpPr>
        <p:spPr>
          <a:xfrm>
            <a:off x="457200" y="6356520"/>
            <a:ext cx="213264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el-GR" sz="1200" strike="noStrike" u="none">
                <a:solidFill>
                  <a:schemeClr val="dk1">
                    <a:tint val="75000"/>
                  </a:schemeClr>
                </a:solidFill>
                <a:effectLst/>
                <a:uFillTx/>
                <a:latin typeface="Calibri"/>
              </a:rPr>
              <a:t>&lt;ημερομηνία/ώρα&gt;</a:t>
            </a:r>
            <a:endParaRPr b="0" lang="el-GR" sz="1200" strike="noStrike" u="none">
              <a:solidFill>
                <a:srgbClr val="000000"/>
              </a:solidFill>
              <a:effectLst/>
              <a:uFillTx/>
              <a:latin typeface="Times New Roman"/>
            </a:endParaRPr>
          </a:p>
        </p:txBody>
      </p:sp>
      <p:sp>
        <p:nvSpPr>
          <p:cNvPr id="19" name="PlaceHolder 2"/>
          <p:cNvSpPr>
            <a:spLocks noGrp="1"/>
          </p:cNvSpPr>
          <p:nvPr>
            <p:ph type="ftr" idx="11"/>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effectLst/>
                <a:uFillTx/>
                <a:latin typeface="Times New Roman"/>
              </a:defRPr>
            </a:lvl1pPr>
          </a:lstStyle>
          <a:p>
            <a:pPr indent="0" algn="ctr">
              <a:lnSpc>
                <a:spcPct val="100000"/>
              </a:lnSpc>
              <a:buNone/>
              <a:tabLst>
                <a:tab algn="l" pos="0"/>
              </a:tabLst>
            </a:pPr>
            <a:r>
              <a:rPr b="0" lang="el-GR" sz="1400" strike="noStrike" u="none">
                <a:solidFill>
                  <a:srgbClr val="000000"/>
                </a:solidFill>
                <a:effectLst/>
                <a:uFillTx/>
                <a:latin typeface="Times New Roman"/>
              </a:rPr>
              <a:t>&lt;υποσέλιδο&gt;</a:t>
            </a:r>
            <a:endParaRPr b="0" lang="el-GR" sz="1400" strike="noStrike" u="none">
              <a:solidFill>
                <a:srgbClr val="000000"/>
              </a:solidFill>
              <a:effectLst/>
              <a:uFillTx/>
              <a:latin typeface="Times New Roman"/>
            </a:endParaRPr>
          </a:p>
        </p:txBody>
      </p:sp>
      <p:sp>
        <p:nvSpPr>
          <p:cNvPr id="20" name="PlaceHolder 3"/>
          <p:cNvSpPr>
            <a:spLocks noGrp="1"/>
          </p:cNvSpPr>
          <p:nvPr>
            <p:ph type="sldNum" idx="12"/>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713462F4-82D6-4AEB-AC0D-A169B34BFA71}" type="slidenum">
              <a:rPr b="0" lang="el-GR" sz="1200" strike="noStrike" u="none">
                <a:solidFill>
                  <a:schemeClr val="dk1">
                    <a:tint val="75000"/>
                  </a:schemeClr>
                </a:solidFill>
                <a:effectLst/>
                <a:uFillTx/>
                <a:latin typeface="Calibri"/>
              </a:rPr>
              <a:t>&lt;αριθμός&gt;</a:t>
            </a:fld>
            <a:endParaRPr b="0" lang="el-GR" sz="1200" strike="noStrike" u="none">
              <a:solidFill>
                <a:srgbClr val="000000"/>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Περιεχόμενο με λεζάντα">
    <p:bg>
      <p:bgPr>
        <a:solidFill>
          <a:srgbClr val="ffffff"/>
        </a:solidFill>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2880"/>
            <a:ext cx="3007080" cy="1161000"/>
          </a:xfrm>
          <a:prstGeom prst="rect">
            <a:avLst/>
          </a:prstGeom>
          <a:noFill/>
          <a:ln w="0">
            <a:noFill/>
          </a:ln>
        </p:spPr>
        <p:txBody>
          <a:bodyPr lIns="91440" rIns="91440" tIns="45720" bIns="45720" anchor="b">
            <a:noAutofit/>
          </a:bodyPr>
          <a:p>
            <a:pPr indent="0" defTabSz="914400">
              <a:lnSpc>
                <a:spcPct val="100000"/>
              </a:lnSpc>
              <a:buNone/>
              <a:tabLst>
                <a:tab algn="l" pos="0"/>
              </a:tabLst>
            </a:pPr>
            <a:r>
              <a:rPr b="1" lang="el-GR" sz="2000" strike="noStrike" u="none">
                <a:solidFill>
                  <a:schemeClr val="dk1"/>
                </a:solidFill>
                <a:effectLst/>
                <a:uFillTx/>
                <a:latin typeface="Calibri"/>
              </a:rPr>
              <a:t>Kλικ για επεξεργασία του τίτλου</a:t>
            </a:r>
            <a:endParaRPr b="0" lang="el-GR" sz="2000" strike="noStrike" u="none">
              <a:solidFill>
                <a:srgbClr val="000000"/>
              </a:solidFill>
              <a:effectLst/>
              <a:uFillTx/>
              <a:latin typeface="Arial"/>
            </a:endParaRPr>
          </a:p>
        </p:txBody>
      </p:sp>
      <p:sp>
        <p:nvSpPr>
          <p:cNvPr id="22" name="PlaceHolder 2"/>
          <p:cNvSpPr>
            <a:spLocks noGrp="1"/>
          </p:cNvSpPr>
          <p:nvPr>
            <p:ph type="body"/>
          </p:nvPr>
        </p:nvSpPr>
        <p:spPr>
          <a:xfrm>
            <a:off x="3575160" y="272880"/>
            <a:ext cx="5110560" cy="585216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000000"/>
              </a:buClr>
              <a:buFont typeface="Arial"/>
              <a:buChar char="•"/>
            </a:pPr>
            <a:r>
              <a:rPr b="0" lang="el-GR" sz="3200" strike="noStrike" u="none">
                <a:solidFill>
                  <a:schemeClr val="dk1"/>
                </a:solidFill>
                <a:effectLst/>
                <a:uFillTx/>
                <a:latin typeface="Calibri"/>
              </a:rPr>
              <a:t>Kλικ για επεξεργασία των στυλ του υποδείγματος</a:t>
            </a:r>
            <a:endParaRPr b="0" lang="el-GR" sz="3200" strike="noStrike" u="none">
              <a:solidFill>
                <a:srgbClr val="000000"/>
              </a:solidFill>
              <a:effectLst/>
              <a:uFillTx/>
              <a:latin typeface="Arial"/>
            </a:endParaRPr>
          </a:p>
          <a:p>
            <a:pPr lvl="1" marL="743040" indent="-285840" defTabSz="914400">
              <a:lnSpc>
                <a:spcPct val="100000"/>
              </a:lnSpc>
              <a:spcBef>
                <a:spcPts val="561"/>
              </a:spcBef>
              <a:buClr>
                <a:srgbClr val="000000"/>
              </a:buClr>
              <a:buFont typeface="Arial"/>
              <a:buChar char="–"/>
            </a:pPr>
            <a:r>
              <a:rPr b="0" lang="el-GR" sz="2800" strike="noStrike" u="none">
                <a:solidFill>
                  <a:schemeClr val="dk1"/>
                </a:solidFill>
                <a:effectLst/>
                <a:uFillTx/>
                <a:latin typeface="Calibri"/>
              </a:rPr>
              <a:t>Δεύτερου επιπέδου</a:t>
            </a:r>
            <a:endParaRPr b="0" lang="el-GR" sz="2800" strike="noStrike" u="none">
              <a:solidFill>
                <a:srgbClr val="000000"/>
              </a:solidFill>
              <a:effectLst/>
              <a:uFillTx/>
              <a:latin typeface="Arial"/>
            </a:endParaRPr>
          </a:p>
          <a:p>
            <a:pPr lvl="2" marL="1143000" indent="-228600" defTabSz="914400">
              <a:lnSpc>
                <a:spcPct val="100000"/>
              </a:lnSpc>
              <a:spcBef>
                <a:spcPts val="479"/>
              </a:spcBef>
              <a:buClr>
                <a:srgbClr val="000000"/>
              </a:buClr>
              <a:buFont typeface="Arial"/>
              <a:buChar char="•"/>
            </a:pPr>
            <a:r>
              <a:rPr b="0" lang="el-GR" sz="2400" strike="noStrike" u="none">
                <a:solidFill>
                  <a:schemeClr val="dk1"/>
                </a:solidFill>
                <a:effectLst/>
                <a:uFillTx/>
                <a:latin typeface="Calibri"/>
              </a:rPr>
              <a:t>Τρίτου επιπέδου</a:t>
            </a:r>
            <a:endParaRPr b="0" lang="el-GR" sz="2400" strike="noStrike" u="none">
              <a:solidFill>
                <a:srgbClr val="000000"/>
              </a:solidFill>
              <a:effectLst/>
              <a:uFillTx/>
              <a:latin typeface="Arial"/>
            </a:endParaRPr>
          </a:p>
          <a:p>
            <a:pPr lvl="3" marL="1600200" indent="-228600" defTabSz="914400">
              <a:lnSpc>
                <a:spcPct val="100000"/>
              </a:lnSpc>
              <a:spcBef>
                <a:spcPts val="400"/>
              </a:spcBef>
              <a:buClr>
                <a:srgbClr val="000000"/>
              </a:buClr>
              <a:buFont typeface="Arial"/>
              <a:buChar char="–"/>
            </a:pPr>
            <a:r>
              <a:rPr b="0" lang="el-GR" sz="2000" strike="noStrike" u="none">
                <a:solidFill>
                  <a:schemeClr val="dk1"/>
                </a:solidFill>
                <a:effectLst/>
                <a:uFillTx/>
                <a:latin typeface="Calibri"/>
              </a:rPr>
              <a:t>Τέταρτου επιπέδου</a:t>
            </a:r>
            <a:endParaRPr b="0" lang="el-GR" sz="2000" strike="noStrike" u="none">
              <a:solidFill>
                <a:srgbClr val="000000"/>
              </a:solidFill>
              <a:effectLst/>
              <a:uFillTx/>
              <a:latin typeface="Arial"/>
            </a:endParaRPr>
          </a:p>
          <a:p>
            <a:pPr lvl="4" marL="2057400" indent="-228600" defTabSz="914400">
              <a:lnSpc>
                <a:spcPct val="100000"/>
              </a:lnSpc>
              <a:spcBef>
                <a:spcPts val="400"/>
              </a:spcBef>
              <a:buClr>
                <a:srgbClr val="000000"/>
              </a:buClr>
              <a:buFont typeface="Arial"/>
              <a:buChar char="»"/>
            </a:pPr>
            <a:r>
              <a:rPr b="0" lang="el-GR" sz="2000" strike="noStrike" u="none">
                <a:solidFill>
                  <a:schemeClr val="dk1"/>
                </a:solidFill>
                <a:effectLst/>
                <a:uFillTx/>
                <a:latin typeface="Calibri"/>
              </a:rPr>
              <a:t>Πέμπτου επιπέδου</a:t>
            </a:r>
            <a:endParaRPr b="0" lang="el-GR" sz="2000" strike="noStrike" u="none">
              <a:solidFill>
                <a:srgbClr val="000000"/>
              </a:solidFill>
              <a:effectLst/>
              <a:uFillTx/>
              <a:latin typeface="Arial"/>
            </a:endParaRPr>
          </a:p>
        </p:txBody>
      </p:sp>
      <p:sp>
        <p:nvSpPr>
          <p:cNvPr id="23" name="PlaceHolder 3"/>
          <p:cNvSpPr>
            <a:spLocks noGrp="1"/>
          </p:cNvSpPr>
          <p:nvPr>
            <p:ph type="body"/>
          </p:nvPr>
        </p:nvSpPr>
        <p:spPr>
          <a:xfrm>
            <a:off x="457200" y="1434960"/>
            <a:ext cx="3007080" cy="469008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el-GR" sz="1400" strike="noStrike" u="none">
                <a:solidFill>
                  <a:schemeClr val="dk1"/>
                </a:solidFill>
                <a:effectLst/>
                <a:uFillTx/>
                <a:latin typeface="Calibri"/>
              </a:rPr>
              <a:t>Kλικ για επεξεργασία των στυλ του υποδείγματος</a:t>
            </a:r>
            <a:endParaRPr b="0" lang="el-GR" sz="1400" strike="noStrike" u="none">
              <a:solidFill>
                <a:srgbClr val="000000"/>
              </a:solidFill>
              <a:effectLst/>
              <a:uFillTx/>
              <a:latin typeface="Arial"/>
            </a:endParaRPr>
          </a:p>
        </p:txBody>
      </p:sp>
      <p:sp>
        <p:nvSpPr>
          <p:cNvPr id="24" name="PlaceHolder 4"/>
          <p:cNvSpPr>
            <a:spLocks noGrp="1"/>
          </p:cNvSpPr>
          <p:nvPr>
            <p:ph type="dt" idx="13"/>
          </p:nvPr>
        </p:nvSpPr>
        <p:spPr>
          <a:xfrm>
            <a:off x="457200" y="6356520"/>
            <a:ext cx="213264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el-GR" sz="1200" strike="noStrike" u="none">
                <a:solidFill>
                  <a:schemeClr val="dk1">
                    <a:tint val="75000"/>
                  </a:schemeClr>
                </a:solidFill>
                <a:effectLst/>
                <a:uFillTx/>
                <a:latin typeface="Calibri"/>
              </a:rPr>
              <a:t>&lt;ημερομηνία/ώρα&gt;</a:t>
            </a:r>
            <a:endParaRPr b="0" lang="el-GR" sz="1200" strike="noStrike" u="none">
              <a:solidFill>
                <a:srgbClr val="000000"/>
              </a:solidFill>
              <a:effectLst/>
              <a:uFillTx/>
              <a:latin typeface="Times New Roman"/>
            </a:endParaRPr>
          </a:p>
        </p:txBody>
      </p:sp>
      <p:sp>
        <p:nvSpPr>
          <p:cNvPr id="25" name="PlaceHolder 5"/>
          <p:cNvSpPr>
            <a:spLocks noGrp="1"/>
          </p:cNvSpPr>
          <p:nvPr>
            <p:ph type="ftr" idx="14"/>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effectLst/>
                <a:uFillTx/>
                <a:latin typeface="Times New Roman"/>
              </a:defRPr>
            </a:lvl1pPr>
          </a:lstStyle>
          <a:p>
            <a:pPr indent="0" algn="ctr">
              <a:lnSpc>
                <a:spcPct val="100000"/>
              </a:lnSpc>
              <a:buNone/>
              <a:tabLst>
                <a:tab algn="l" pos="0"/>
              </a:tabLst>
            </a:pPr>
            <a:r>
              <a:rPr b="0" lang="el-GR" sz="1400" strike="noStrike" u="none">
                <a:solidFill>
                  <a:srgbClr val="000000"/>
                </a:solidFill>
                <a:effectLst/>
                <a:uFillTx/>
                <a:latin typeface="Times New Roman"/>
              </a:rPr>
              <a:t>&lt;υποσέλιδο&gt;</a:t>
            </a:r>
            <a:endParaRPr b="0" lang="el-GR" sz="1400" strike="noStrike" u="none">
              <a:solidFill>
                <a:srgbClr val="000000"/>
              </a:solidFill>
              <a:effectLst/>
              <a:uFillTx/>
              <a:latin typeface="Times New Roman"/>
            </a:endParaRPr>
          </a:p>
        </p:txBody>
      </p:sp>
      <p:sp>
        <p:nvSpPr>
          <p:cNvPr id="26" name="PlaceHolder 6"/>
          <p:cNvSpPr>
            <a:spLocks noGrp="1"/>
          </p:cNvSpPr>
          <p:nvPr>
            <p:ph type="sldNum" idx="15"/>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A7EB32D7-0510-4B62-B641-FFF556E19840}" type="slidenum">
              <a:rPr b="0" lang="el-GR" sz="1200" strike="noStrike" u="none">
                <a:solidFill>
                  <a:schemeClr val="dk1">
                    <a:tint val="75000"/>
                  </a:schemeClr>
                </a:solidFill>
                <a:effectLst/>
                <a:uFillTx/>
                <a:latin typeface="Calibri"/>
              </a:rPr>
              <a:t>&lt;αριθμός&gt;</a:t>
            </a:fld>
            <a:endParaRPr b="0" lang="el-GR" sz="1200" strike="noStrike" u="non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Εικόνα με λεζάντα">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1792440" y="4800600"/>
            <a:ext cx="5485320" cy="565560"/>
          </a:xfrm>
          <a:prstGeom prst="rect">
            <a:avLst/>
          </a:prstGeom>
          <a:noFill/>
          <a:ln w="0">
            <a:noFill/>
          </a:ln>
        </p:spPr>
        <p:txBody>
          <a:bodyPr lIns="91440" rIns="91440" tIns="45720" bIns="45720" anchor="b">
            <a:noAutofit/>
          </a:bodyPr>
          <a:p>
            <a:pPr indent="0" defTabSz="914400">
              <a:lnSpc>
                <a:spcPct val="100000"/>
              </a:lnSpc>
              <a:buNone/>
              <a:tabLst>
                <a:tab algn="l" pos="0"/>
              </a:tabLst>
            </a:pPr>
            <a:r>
              <a:rPr b="1" lang="el-GR" sz="2000" strike="noStrike" u="none">
                <a:solidFill>
                  <a:schemeClr val="dk1"/>
                </a:solidFill>
                <a:effectLst/>
                <a:uFillTx/>
                <a:latin typeface="Calibri"/>
              </a:rPr>
              <a:t>Kλικ για επεξεργασία του τίτλου</a:t>
            </a:r>
            <a:endParaRPr b="0" lang="el-GR" sz="2000" strike="noStrike" u="none">
              <a:solidFill>
                <a:srgbClr val="000000"/>
              </a:solidFill>
              <a:effectLst/>
              <a:uFillTx/>
              <a:latin typeface="Arial"/>
            </a:endParaRPr>
          </a:p>
        </p:txBody>
      </p:sp>
      <p:sp>
        <p:nvSpPr>
          <p:cNvPr id="28" name="PlaceHolder 2"/>
          <p:cNvSpPr>
            <a:spLocks noGrp="1"/>
          </p:cNvSpPr>
          <p:nvPr>
            <p:ph type="body"/>
          </p:nvPr>
        </p:nvSpPr>
        <p:spPr>
          <a:xfrm>
            <a:off x="1792440" y="612720"/>
            <a:ext cx="5485320" cy="4113720"/>
          </a:xfrm>
          <a:prstGeom prst="rect">
            <a:avLst/>
          </a:prstGeom>
          <a:noFill/>
          <a:ln w="0">
            <a:noFill/>
          </a:ln>
        </p:spPr>
        <p:txBody>
          <a:bodyPr lIns="90000" rIns="90000" tIns="45000" bIns="45000" anchor="t">
            <a:noAutofit/>
          </a:bodyPr>
          <a:p>
            <a:pPr marL="432000" indent="-324000">
              <a:lnSpc>
                <a:spcPct val="100000"/>
              </a:lnSpc>
              <a:spcBef>
                <a:spcPts val="1417"/>
              </a:spcBef>
              <a:buClr>
                <a:srgbClr val="000000"/>
              </a:buClr>
              <a:buSzPct val="45000"/>
              <a:buFont typeface="Wingdings" charset="2"/>
              <a:buChar char=""/>
            </a:pPr>
            <a:r>
              <a:rPr b="0" lang="el-GR" sz="3200" strike="noStrike" u="none">
                <a:solidFill>
                  <a:schemeClr val="dk1"/>
                </a:solidFill>
                <a:effectLst/>
                <a:uFillTx/>
                <a:latin typeface="Calibri"/>
              </a:rPr>
              <a:t>Πατήστε για επεξεργασία της μορφής κειμένου διάρθρωσης</a:t>
            </a:r>
            <a:endParaRPr b="0" lang="el-GR" sz="32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el-GR" sz="3200" strike="noStrike" u="none">
                <a:solidFill>
                  <a:schemeClr val="dk1"/>
                </a:solidFill>
                <a:effectLst/>
                <a:uFillTx/>
                <a:latin typeface="Calibri"/>
              </a:rPr>
              <a:t>Δεύτερο επίπεδο διάρθρωσης</a:t>
            </a:r>
            <a:endParaRPr b="0" lang="el-GR" sz="3200" strike="noStrike" u="none">
              <a:solidFill>
                <a:srgbClr val="000000"/>
              </a:solidFill>
              <a:effectLst/>
              <a:uFillTx/>
              <a:latin typeface="Arial"/>
            </a:endParaRPr>
          </a:p>
          <a:p>
            <a:pPr lvl="2" marL="1296000" indent="-288000">
              <a:lnSpc>
                <a:spcPct val="100000"/>
              </a:lnSpc>
              <a:spcBef>
                <a:spcPts val="850"/>
              </a:spcBef>
              <a:buClr>
                <a:srgbClr val="000000"/>
              </a:buClr>
              <a:buSzPct val="45000"/>
              <a:buFont typeface="Wingdings" charset="2"/>
              <a:buChar char=""/>
            </a:pPr>
            <a:r>
              <a:rPr b="0" lang="el-GR" sz="3200" strike="noStrike" u="none">
                <a:solidFill>
                  <a:schemeClr val="dk1"/>
                </a:solidFill>
                <a:effectLst/>
                <a:uFillTx/>
                <a:latin typeface="Calibri"/>
              </a:rPr>
              <a:t>Τρίτο επίπεδο διάρθρωσης</a:t>
            </a:r>
            <a:endParaRPr b="0" lang="el-GR" sz="3200" strike="noStrike" u="none">
              <a:solidFill>
                <a:srgbClr val="000000"/>
              </a:solidFill>
              <a:effectLst/>
              <a:uFillTx/>
              <a:latin typeface="Arial"/>
            </a:endParaRPr>
          </a:p>
          <a:p>
            <a:pPr lvl="3" marL="1728000" indent="-216000">
              <a:lnSpc>
                <a:spcPct val="100000"/>
              </a:lnSpc>
              <a:spcBef>
                <a:spcPts val="567"/>
              </a:spcBef>
              <a:buClr>
                <a:srgbClr val="000000"/>
              </a:buClr>
              <a:buSzPct val="75000"/>
              <a:buFont typeface="Symbol" charset="2"/>
              <a:buChar char=""/>
            </a:pPr>
            <a:r>
              <a:rPr b="0" lang="el-GR" sz="3200" strike="noStrike" u="none">
                <a:solidFill>
                  <a:schemeClr val="dk1"/>
                </a:solidFill>
                <a:effectLst/>
                <a:uFillTx/>
                <a:latin typeface="Calibri"/>
              </a:rPr>
              <a:t>Τέταρτο επίπεδο διάρθρωσης</a:t>
            </a:r>
            <a:endParaRPr b="0" lang="el-GR" sz="3200" strike="noStrike" u="none">
              <a:solidFill>
                <a:srgbClr val="000000"/>
              </a:solidFill>
              <a:effectLst/>
              <a:uFillTx/>
              <a:latin typeface="Arial"/>
            </a:endParaRPr>
          </a:p>
          <a:p>
            <a:pPr lvl="4" marL="2160000" indent="-216000">
              <a:lnSpc>
                <a:spcPct val="100000"/>
              </a:lnSpc>
              <a:spcBef>
                <a:spcPts val="283"/>
              </a:spcBef>
              <a:buClr>
                <a:srgbClr val="000000"/>
              </a:buClr>
              <a:buSzPct val="45000"/>
              <a:buFont typeface="Wingdings" charset="2"/>
              <a:buChar char=""/>
            </a:pPr>
            <a:r>
              <a:rPr b="0" lang="el-GR" sz="3200" strike="noStrike" u="none">
                <a:solidFill>
                  <a:schemeClr val="dk1"/>
                </a:solidFill>
                <a:effectLst/>
                <a:uFillTx/>
                <a:latin typeface="Calibri"/>
              </a:rPr>
              <a:t>Πέμπτο επίπεδο διάρθρωσης</a:t>
            </a:r>
            <a:endParaRPr b="0" lang="el-GR" sz="3200" strike="noStrike" u="none">
              <a:solidFill>
                <a:srgbClr val="000000"/>
              </a:solidFill>
              <a:effectLst/>
              <a:uFillTx/>
              <a:latin typeface="Arial"/>
            </a:endParaRPr>
          </a:p>
          <a:p>
            <a:pPr lvl="5" marL="2592000" indent="-216000">
              <a:lnSpc>
                <a:spcPct val="100000"/>
              </a:lnSpc>
              <a:spcBef>
                <a:spcPts val="283"/>
              </a:spcBef>
              <a:buClr>
                <a:srgbClr val="000000"/>
              </a:buClr>
              <a:buSzPct val="45000"/>
              <a:buFont typeface="Wingdings" charset="2"/>
              <a:buChar char=""/>
            </a:pPr>
            <a:r>
              <a:rPr b="0" lang="el-GR" sz="3200" strike="noStrike" u="none">
                <a:solidFill>
                  <a:schemeClr val="dk1"/>
                </a:solidFill>
                <a:effectLst/>
                <a:uFillTx/>
                <a:latin typeface="Calibri"/>
              </a:rPr>
              <a:t>Έκτο επίπεδο διάρθρωσης</a:t>
            </a:r>
            <a:endParaRPr b="0" lang="el-GR" sz="3200" strike="noStrike" u="none">
              <a:solidFill>
                <a:srgbClr val="000000"/>
              </a:solidFill>
              <a:effectLst/>
              <a:uFillTx/>
              <a:latin typeface="Arial"/>
            </a:endParaRPr>
          </a:p>
          <a:p>
            <a:pPr lvl="6" marL="3024000" indent="-216000">
              <a:lnSpc>
                <a:spcPct val="100000"/>
              </a:lnSpc>
              <a:spcBef>
                <a:spcPts val="283"/>
              </a:spcBef>
              <a:buClr>
                <a:srgbClr val="000000"/>
              </a:buClr>
              <a:buSzPct val="45000"/>
              <a:buFont typeface="Wingdings" charset="2"/>
              <a:buChar char=""/>
            </a:pPr>
            <a:r>
              <a:rPr b="0" lang="el-GR" sz="3200" strike="noStrike" u="none">
                <a:solidFill>
                  <a:schemeClr val="dk1"/>
                </a:solidFill>
                <a:effectLst/>
                <a:uFillTx/>
                <a:latin typeface="Calibri"/>
              </a:rPr>
              <a:t>Έβδομο επίπεδο διάρθρωσης</a:t>
            </a:r>
            <a:endParaRPr b="0" lang="el-GR" sz="3200" strike="noStrike" u="none">
              <a:solidFill>
                <a:srgbClr val="000000"/>
              </a:solidFill>
              <a:effectLst/>
              <a:uFillTx/>
              <a:latin typeface="Arial"/>
            </a:endParaRPr>
          </a:p>
        </p:txBody>
      </p:sp>
      <p:sp>
        <p:nvSpPr>
          <p:cNvPr id="29" name="PlaceHolder 3"/>
          <p:cNvSpPr>
            <a:spLocks noGrp="1"/>
          </p:cNvSpPr>
          <p:nvPr>
            <p:ph type="body"/>
          </p:nvPr>
        </p:nvSpPr>
        <p:spPr>
          <a:xfrm>
            <a:off x="1792440" y="5367240"/>
            <a:ext cx="5485320" cy="80388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el-GR" sz="1400" strike="noStrike" u="none">
                <a:solidFill>
                  <a:schemeClr val="dk1"/>
                </a:solidFill>
                <a:effectLst/>
                <a:uFillTx/>
                <a:latin typeface="Calibri"/>
              </a:rPr>
              <a:t>Kλικ για επεξεργασία των στυλ του υποδείγματος</a:t>
            </a:r>
            <a:endParaRPr b="0" lang="el-GR" sz="1400" strike="noStrike" u="none">
              <a:solidFill>
                <a:srgbClr val="000000"/>
              </a:solidFill>
              <a:effectLst/>
              <a:uFillTx/>
              <a:latin typeface="Arial"/>
            </a:endParaRPr>
          </a:p>
        </p:txBody>
      </p:sp>
      <p:sp>
        <p:nvSpPr>
          <p:cNvPr id="30" name="PlaceHolder 4"/>
          <p:cNvSpPr>
            <a:spLocks noGrp="1"/>
          </p:cNvSpPr>
          <p:nvPr>
            <p:ph type="dt" idx="16"/>
          </p:nvPr>
        </p:nvSpPr>
        <p:spPr>
          <a:xfrm>
            <a:off x="457200" y="6356520"/>
            <a:ext cx="213264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el-GR" sz="1200" strike="noStrike" u="none">
                <a:solidFill>
                  <a:schemeClr val="dk1">
                    <a:tint val="75000"/>
                  </a:schemeClr>
                </a:solidFill>
                <a:effectLst/>
                <a:uFillTx/>
                <a:latin typeface="Calibri"/>
              </a:rPr>
              <a:t>&lt;ημερομηνία/ώρα&gt;</a:t>
            </a:r>
            <a:endParaRPr b="0" lang="el-GR" sz="1200" strike="noStrike" u="none">
              <a:solidFill>
                <a:srgbClr val="000000"/>
              </a:solidFill>
              <a:effectLst/>
              <a:uFillTx/>
              <a:latin typeface="Times New Roman"/>
            </a:endParaRPr>
          </a:p>
        </p:txBody>
      </p:sp>
      <p:sp>
        <p:nvSpPr>
          <p:cNvPr id="31" name="PlaceHolder 5"/>
          <p:cNvSpPr>
            <a:spLocks noGrp="1"/>
          </p:cNvSpPr>
          <p:nvPr>
            <p:ph type="ftr" idx="17"/>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effectLst/>
                <a:uFillTx/>
                <a:latin typeface="Times New Roman"/>
              </a:defRPr>
            </a:lvl1pPr>
          </a:lstStyle>
          <a:p>
            <a:pPr indent="0" algn="ctr">
              <a:lnSpc>
                <a:spcPct val="100000"/>
              </a:lnSpc>
              <a:buNone/>
              <a:tabLst>
                <a:tab algn="l" pos="0"/>
              </a:tabLst>
            </a:pPr>
            <a:r>
              <a:rPr b="0" lang="el-GR" sz="1400" strike="noStrike" u="none">
                <a:solidFill>
                  <a:srgbClr val="000000"/>
                </a:solidFill>
                <a:effectLst/>
                <a:uFillTx/>
                <a:latin typeface="Times New Roman"/>
              </a:rPr>
              <a:t>&lt;υποσέλιδο&gt;</a:t>
            </a:r>
            <a:endParaRPr b="0" lang="el-GR" sz="1400" strike="noStrike" u="none">
              <a:solidFill>
                <a:srgbClr val="000000"/>
              </a:solidFill>
              <a:effectLst/>
              <a:uFillTx/>
              <a:latin typeface="Times New Roman"/>
            </a:endParaRPr>
          </a:p>
        </p:txBody>
      </p:sp>
      <p:sp>
        <p:nvSpPr>
          <p:cNvPr id="32" name="PlaceHolder 6"/>
          <p:cNvSpPr>
            <a:spLocks noGrp="1"/>
          </p:cNvSpPr>
          <p:nvPr>
            <p:ph type="sldNum" idx="18"/>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B152E0CF-C8DB-4722-A570-6BBC79B801EC}" type="slidenum">
              <a:rPr b="0" lang="el-GR" sz="1200" strike="noStrike" u="none">
                <a:solidFill>
                  <a:schemeClr val="dk1">
                    <a:tint val="75000"/>
                  </a:schemeClr>
                </a:solidFill>
                <a:effectLst/>
                <a:uFillTx/>
                <a:latin typeface="Calibri"/>
              </a:rPr>
              <a:t>&lt;αριθμός&gt;</a:t>
            </a:fld>
            <a:endParaRPr b="0" lang="el-GR" sz="1200" strike="noStrike" u="non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Διαφάνεια τίτλου">
    <p:bg>
      <p:bgPr>
        <a:solidFill>
          <a:srgbClr val="ffffff"/>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2130480"/>
            <a:ext cx="7771320" cy="1468800"/>
          </a:xfrm>
          <a:prstGeom prst="rect">
            <a:avLst/>
          </a:prstGeom>
          <a:noFill/>
          <a:ln w="0">
            <a:noFill/>
          </a:ln>
        </p:spPr>
        <p:txBody>
          <a:bodyPr lIns="91440" rIns="91440" tIns="45720" bIns="45720" anchor="ctr">
            <a:noAutofit/>
          </a:bodyPr>
          <a:p>
            <a:pPr indent="0" algn="ctr" defTabSz="914400">
              <a:lnSpc>
                <a:spcPct val="100000"/>
              </a:lnSpc>
              <a:buNone/>
              <a:tabLst>
                <a:tab algn="l" pos="0"/>
              </a:tabLst>
            </a:pPr>
            <a:r>
              <a:rPr b="0" lang="el-GR" sz="4400" strike="noStrike" u="none">
                <a:solidFill>
                  <a:schemeClr val="dk1"/>
                </a:solidFill>
                <a:effectLst/>
                <a:uFillTx/>
                <a:latin typeface="Calibri"/>
              </a:rPr>
              <a:t>Kλικ για επεξεργασία του τίτλου</a:t>
            </a:r>
            <a:endParaRPr b="0" lang="el-GR" sz="4400" strike="noStrike" u="none">
              <a:solidFill>
                <a:srgbClr val="000000"/>
              </a:solidFill>
              <a:effectLst/>
              <a:uFillTx/>
              <a:latin typeface="Arial"/>
            </a:endParaRPr>
          </a:p>
        </p:txBody>
      </p:sp>
      <p:sp>
        <p:nvSpPr>
          <p:cNvPr id="34" name="PlaceHolder 2"/>
          <p:cNvSpPr>
            <a:spLocks noGrp="1"/>
          </p:cNvSpPr>
          <p:nvPr>
            <p:ph type="dt" idx="19"/>
          </p:nvPr>
        </p:nvSpPr>
        <p:spPr>
          <a:xfrm>
            <a:off x="457200" y="6356520"/>
            <a:ext cx="213264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el-GR" sz="1200" strike="noStrike" u="none">
                <a:solidFill>
                  <a:schemeClr val="dk1">
                    <a:tint val="75000"/>
                  </a:schemeClr>
                </a:solidFill>
                <a:effectLst/>
                <a:uFillTx/>
                <a:latin typeface="Calibri"/>
              </a:rPr>
              <a:t>&lt;ημερομηνία/ώρα&gt;</a:t>
            </a:r>
            <a:endParaRPr b="0" lang="el-GR" sz="1200" strike="noStrike" u="none">
              <a:solidFill>
                <a:srgbClr val="000000"/>
              </a:solidFill>
              <a:effectLst/>
              <a:uFillTx/>
              <a:latin typeface="Times New Roman"/>
            </a:endParaRPr>
          </a:p>
        </p:txBody>
      </p:sp>
      <p:sp>
        <p:nvSpPr>
          <p:cNvPr id="35" name="PlaceHolder 3"/>
          <p:cNvSpPr>
            <a:spLocks noGrp="1"/>
          </p:cNvSpPr>
          <p:nvPr>
            <p:ph type="ftr" idx="20"/>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effectLst/>
                <a:uFillTx/>
                <a:latin typeface="Times New Roman"/>
              </a:defRPr>
            </a:lvl1pPr>
          </a:lstStyle>
          <a:p>
            <a:pPr indent="0" algn="ctr">
              <a:lnSpc>
                <a:spcPct val="100000"/>
              </a:lnSpc>
              <a:buNone/>
              <a:tabLst>
                <a:tab algn="l" pos="0"/>
              </a:tabLst>
            </a:pPr>
            <a:r>
              <a:rPr b="0" lang="el-GR" sz="1400" strike="noStrike" u="none">
                <a:solidFill>
                  <a:srgbClr val="000000"/>
                </a:solidFill>
                <a:effectLst/>
                <a:uFillTx/>
                <a:latin typeface="Times New Roman"/>
              </a:rPr>
              <a:t>&lt;υποσέλιδο&gt;</a:t>
            </a:r>
            <a:endParaRPr b="0" lang="el-GR" sz="1400" strike="noStrike" u="none">
              <a:solidFill>
                <a:srgbClr val="000000"/>
              </a:solidFill>
              <a:effectLst/>
              <a:uFillTx/>
              <a:latin typeface="Times New Roman"/>
            </a:endParaRPr>
          </a:p>
        </p:txBody>
      </p:sp>
      <p:sp>
        <p:nvSpPr>
          <p:cNvPr id="36" name="PlaceHolder 4"/>
          <p:cNvSpPr>
            <a:spLocks noGrp="1"/>
          </p:cNvSpPr>
          <p:nvPr>
            <p:ph type="sldNum" idx="21"/>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2E2DCF27-EF5A-4617-BF9D-2274347FA8BE}" type="slidenum">
              <a:rPr b="0" lang="el-GR" sz="1200" strike="noStrike" u="none">
                <a:solidFill>
                  <a:schemeClr val="dk1">
                    <a:tint val="75000"/>
                  </a:schemeClr>
                </a:solidFill>
                <a:effectLst/>
                <a:uFillTx/>
                <a:latin typeface="Calibri"/>
              </a:rPr>
              <a:t>&lt;αριθμός&gt;</a:t>
            </a:fld>
            <a:endParaRPr b="0" lang="el-GR" sz="1200" strike="noStrike" u="none">
              <a:solidFill>
                <a:srgbClr val="000000"/>
              </a:solidFill>
              <a:effectLst/>
              <a:uFillTx/>
              <a:latin typeface="Times New Roman"/>
            </a:endParaRPr>
          </a:p>
        </p:txBody>
      </p:sp>
      <p:sp>
        <p:nvSpPr>
          <p:cNvPr id="37" name="PlaceHolder 5"/>
          <p:cNvSpPr>
            <a:spLocks noGrp="1"/>
          </p:cNvSpPr>
          <p:nvPr>
            <p:ph type="body"/>
          </p:nvPr>
        </p:nvSpPr>
        <p:spPr>
          <a:xfrm>
            <a:off x="457200" y="1604520"/>
            <a:ext cx="8228520" cy="397656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l-GR" sz="3200" strike="noStrike" u="none">
                <a:solidFill>
                  <a:schemeClr val="dk1"/>
                </a:solidFill>
                <a:effectLst/>
                <a:uFillTx/>
                <a:latin typeface="Calibri"/>
              </a:rPr>
              <a:t>Πατήστε για επεξεργασία της μορφής κειμένου διάρθρωσης</a:t>
            </a:r>
            <a:endParaRPr b="0" lang="el-GR" sz="32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el-GR" sz="2400" strike="noStrike" u="none">
                <a:solidFill>
                  <a:schemeClr val="dk1"/>
                </a:solidFill>
                <a:effectLst/>
                <a:uFillTx/>
                <a:latin typeface="Calibri"/>
              </a:rPr>
              <a:t>Δεύτερο επίπεδο διάρθρωσης</a:t>
            </a:r>
            <a:endParaRPr b="0" lang="el-GR" sz="2400" strike="noStrike" u="none">
              <a:solidFill>
                <a:srgbClr val="000000"/>
              </a:solidFill>
              <a:effectLst/>
              <a:uFillTx/>
              <a:latin typeface="Arial"/>
            </a:endParaRPr>
          </a:p>
          <a:p>
            <a:pPr lvl="2" marL="1296000" indent="-288000">
              <a:lnSpc>
                <a:spcPct val="100000"/>
              </a:lnSpc>
              <a:spcBef>
                <a:spcPts val="850"/>
              </a:spcBef>
              <a:buClr>
                <a:srgbClr val="000000"/>
              </a:buClr>
              <a:buSzPct val="45000"/>
              <a:buFont typeface="Wingdings" charset="2"/>
              <a:buChar char=""/>
            </a:pPr>
            <a:r>
              <a:rPr b="0" lang="el-GR" sz="2000" strike="noStrike" u="none">
                <a:solidFill>
                  <a:schemeClr val="dk1"/>
                </a:solidFill>
                <a:effectLst/>
                <a:uFillTx/>
                <a:latin typeface="Calibri"/>
              </a:rPr>
              <a:t>Τρίτο επίπεδο διάρθρωσης</a:t>
            </a:r>
            <a:endParaRPr b="0" lang="el-GR" sz="2000" strike="noStrike" u="none">
              <a:solidFill>
                <a:srgbClr val="000000"/>
              </a:solidFill>
              <a:effectLst/>
              <a:uFillTx/>
              <a:latin typeface="Arial"/>
            </a:endParaRPr>
          </a:p>
          <a:p>
            <a:pPr lvl="3" marL="1728000" indent="-216000">
              <a:lnSpc>
                <a:spcPct val="100000"/>
              </a:lnSpc>
              <a:spcBef>
                <a:spcPts val="567"/>
              </a:spcBef>
              <a:buClr>
                <a:srgbClr val="000000"/>
              </a:buClr>
              <a:buSzPct val="75000"/>
              <a:buFont typeface="Symbol" charset="2"/>
              <a:buChar char=""/>
            </a:pPr>
            <a:r>
              <a:rPr b="0" lang="el-GR" sz="2000" strike="noStrike" u="none">
                <a:solidFill>
                  <a:schemeClr val="dk1"/>
                </a:solidFill>
                <a:effectLst/>
                <a:uFillTx/>
                <a:latin typeface="Calibri"/>
              </a:rPr>
              <a:t>Τέταρτο επίπεδο διάρθρωσης</a:t>
            </a:r>
            <a:endParaRPr b="0" lang="el-GR" sz="2000" strike="noStrike" u="none">
              <a:solidFill>
                <a:srgbClr val="000000"/>
              </a:solidFill>
              <a:effectLst/>
              <a:uFillTx/>
              <a:latin typeface="Arial"/>
            </a:endParaRPr>
          </a:p>
          <a:p>
            <a:pPr lvl="4" marL="2160000" indent="-216000">
              <a:lnSpc>
                <a:spcPct val="100000"/>
              </a:lnSpc>
              <a:spcBef>
                <a:spcPts val="283"/>
              </a:spcBef>
              <a:buClr>
                <a:srgbClr val="000000"/>
              </a:buClr>
              <a:buSzPct val="45000"/>
              <a:buFont typeface="Wingdings" charset="2"/>
              <a:buChar char=""/>
            </a:pPr>
            <a:r>
              <a:rPr b="0" lang="el-GR" sz="2000" strike="noStrike" u="none">
                <a:solidFill>
                  <a:schemeClr val="dk1"/>
                </a:solidFill>
                <a:effectLst/>
                <a:uFillTx/>
                <a:latin typeface="Calibri"/>
              </a:rPr>
              <a:t>Πέμπτο επίπεδο διάρθρωσης</a:t>
            </a:r>
            <a:endParaRPr b="0" lang="el-GR" sz="2000" strike="noStrike" u="none">
              <a:solidFill>
                <a:srgbClr val="000000"/>
              </a:solidFill>
              <a:effectLst/>
              <a:uFillTx/>
              <a:latin typeface="Arial"/>
            </a:endParaRPr>
          </a:p>
          <a:p>
            <a:pPr lvl="5" marL="2592000" indent="-216000">
              <a:lnSpc>
                <a:spcPct val="100000"/>
              </a:lnSpc>
              <a:spcBef>
                <a:spcPts val="283"/>
              </a:spcBef>
              <a:buClr>
                <a:srgbClr val="000000"/>
              </a:buClr>
              <a:buSzPct val="45000"/>
              <a:buFont typeface="Wingdings" charset="2"/>
              <a:buChar char=""/>
            </a:pPr>
            <a:r>
              <a:rPr b="0" lang="el-GR" sz="2000" strike="noStrike" u="none">
                <a:solidFill>
                  <a:schemeClr val="dk1"/>
                </a:solidFill>
                <a:effectLst/>
                <a:uFillTx/>
                <a:latin typeface="Calibri"/>
              </a:rPr>
              <a:t>Έκτο επίπεδο διάρθρωσης</a:t>
            </a:r>
            <a:endParaRPr b="0" lang="el-GR" sz="2000" strike="noStrike" u="none">
              <a:solidFill>
                <a:srgbClr val="000000"/>
              </a:solidFill>
              <a:effectLst/>
              <a:uFillTx/>
              <a:latin typeface="Arial"/>
            </a:endParaRPr>
          </a:p>
          <a:p>
            <a:pPr lvl="6" marL="3024000" indent="-216000">
              <a:lnSpc>
                <a:spcPct val="100000"/>
              </a:lnSpc>
              <a:spcBef>
                <a:spcPts val="283"/>
              </a:spcBef>
              <a:buClr>
                <a:srgbClr val="000000"/>
              </a:buClr>
              <a:buSzPct val="45000"/>
              <a:buFont typeface="Wingdings" charset="2"/>
              <a:buChar char=""/>
            </a:pPr>
            <a:r>
              <a:rPr b="0" lang="el-GR" sz="2000" strike="noStrike" u="none">
                <a:solidFill>
                  <a:schemeClr val="dk1"/>
                </a:solidFill>
                <a:effectLst/>
                <a:uFillTx/>
                <a:latin typeface="Calibri"/>
              </a:rPr>
              <a:t>Έβδομο επίπεδο διάρθρωσης</a:t>
            </a:r>
            <a:endParaRPr b="0" lang="el-GR" sz="2000" strike="noStrike" u="none">
              <a:solidFill>
                <a:srgbClr val="000000"/>
              </a:solidFill>
              <a:effectLst/>
              <a:uFillTx/>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Τίτλος και Κατακόρυφο κείμενο">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680"/>
            <a:ext cx="8228520" cy="1141920"/>
          </a:xfrm>
          <a:prstGeom prst="rect">
            <a:avLst/>
          </a:prstGeom>
          <a:noFill/>
          <a:ln w="0">
            <a:noFill/>
          </a:ln>
        </p:spPr>
        <p:txBody>
          <a:bodyPr lIns="91440" rIns="91440" tIns="45720" bIns="45720" anchor="ctr">
            <a:noAutofit/>
          </a:bodyPr>
          <a:p>
            <a:pPr indent="0" algn="ctr" defTabSz="914400">
              <a:lnSpc>
                <a:spcPct val="100000"/>
              </a:lnSpc>
              <a:buNone/>
              <a:tabLst>
                <a:tab algn="l" pos="0"/>
              </a:tabLst>
            </a:pPr>
            <a:r>
              <a:rPr b="0" lang="el-GR" sz="4400" strike="noStrike" u="none">
                <a:solidFill>
                  <a:schemeClr val="dk1"/>
                </a:solidFill>
                <a:effectLst/>
                <a:uFillTx/>
                <a:latin typeface="Calibri"/>
              </a:rPr>
              <a:t>Kλικ για επεξεργασία του τίτλου</a:t>
            </a:r>
            <a:endParaRPr b="0" lang="el-GR" sz="4400" strike="noStrike" u="none">
              <a:solidFill>
                <a:srgbClr val="000000"/>
              </a:solidFill>
              <a:effectLst/>
              <a:uFillTx/>
              <a:latin typeface="Arial"/>
            </a:endParaRPr>
          </a:p>
        </p:txBody>
      </p:sp>
      <p:sp>
        <p:nvSpPr>
          <p:cNvPr id="39" name="PlaceHolder 2"/>
          <p:cNvSpPr>
            <a:spLocks noGrp="1"/>
          </p:cNvSpPr>
          <p:nvPr>
            <p:ph type="body"/>
          </p:nvPr>
        </p:nvSpPr>
        <p:spPr>
          <a:xfrm>
            <a:off x="457200" y="1600200"/>
            <a:ext cx="8228520" cy="4524840"/>
          </a:xfrm>
          <a:prstGeom prst="rect">
            <a:avLst/>
          </a:prstGeom>
          <a:noFill/>
          <a:ln w="0">
            <a:noFill/>
          </a:ln>
        </p:spPr>
        <p:txBody>
          <a:bodyPr lIns="91440" rIns="91440" tIns="45720" bIns="45720" anchor="t" vert="eaVert">
            <a:noAutofit/>
          </a:bodyPr>
          <a:p>
            <a:pPr marL="343080" indent="-343080" defTabSz="914400">
              <a:lnSpc>
                <a:spcPct val="100000"/>
              </a:lnSpc>
              <a:spcBef>
                <a:spcPts val="641"/>
              </a:spcBef>
              <a:buClr>
                <a:srgbClr val="000000"/>
              </a:buClr>
              <a:buFont typeface="Arial"/>
              <a:buChar char="•"/>
            </a:pPr>
            <a:r>
              <a:rPr b="0" lang="el-GR" sz="3200" strike="noStrike" u="none">
                <a:solidFill>
                  <a:schemeClr val="dk1"/>
                </a:solidFill>
                <a:effectLst/>
                <a:uFillTx/>
                <a:latin typeface="Calibri"/>
              </a:rPr>
              <a:t>Kλικ για επεξεργασία των στυλ του υποδείγματος</a:t>
            </a:r>
            <a:endParaRPr b="0" lang="el-GR" sz="3200" strike="noStrike" u="none">
              <a:solidFill>
                <a:srgbClr val="000000"/>
              </a:solidFill>
              <a:effectLst/>
              <a:uFillTx/>
              <a:latin typeface="Arial"/>
            </a:endParaRPr>
          </a:p>
          <a:p>
            <a:pPr lvl="1" marL="743040" indent="-285840" defTabSz="914400">
              <a:lnSpc>
                <a:spcPct val="100000"/>
              </a:lnSpc>
              <a:spcBef>
                <a:spcPts val="561"/>
              </a:spcBef>
              <a:buClr>
                <a:srgbClr val="000000"/>
              </a:buClr>
              <a:buFont typeface="Arial"/>
              <a:buChar char="–"/>
            </a:pPr>
            <a:r>
              <a:rPr b="0" lang="el-GR" sz="2800" strike="noStrike" u="none">
                <a:solidFill>
                  <a:schemeClr val="dk1"/>
                </a:solidFill>
                <a:effectLst/>
                <a:uFillTx/>
                <a:latin typeface="Calibri"/>
              </a:rPr>
              <a:t>Δεύτερου επιπέδου</a:t>
            </a:r>
            <a:endParaRPr b="0" lang="el-GR" sz="2800" strike="noStrike" u="none">
              <a:solidFill>
                <a:srgbClr val="000000"/>
              </a:solidFill>
              <a:effectLst/>
              <a:uFillTx/>
              <a:latin typeface="Arial"/>
            </a:endParaRPr>
          </a:p>
          <a:p>
            <a:pPr lvl="2" marL="1143000" indent="-228600" defTabSz="914400">
              <a:lnSpc>
                <a:spcPct val="100000"/>
              </a:lnSpc>
              <a:spcBef>
                <a:spcPts val="479"/>
              </a:spcBef>
              <a:buClr>
                <a:srgbClr val="000000"/>
              </a:buClr>
              <a:buFont typeface="Arial"/>
              <a:buChar char="•"/>
            </a:pPr>
            <a:r>
              <a:rPr b="0" lang="el-GR" sz="2400" strike="noStrike" u="none">
                <a:solidFill>
                  <a:schemeClr val="dk1"/>
                </a:solidFill>
                <a:effectLst/>
                <a:uFillTx/>
                <a:latin typeface="Calibri"/>
              </a:rPr>
              <a:t>Τρίτου επιπέδου</a:t>
            </a:r>
            <a:endParaRPr b="0" lang="el-GR" sz="2400" strike="noStrike" u="none">
              <a:solidFill>
                <a:srgbClr val="000000"/>
              </a:solidFill>
              <a:effectLst/>
              <a:uFillTx/>
              <a:latin typeface="Arial"/>
            </a:endParaRPr>
          </a:p>
          <a:p>
            <a:pPr lvl="3" marL="1600200" indent="-228600" defTabSz="914400">
              <a:lnSpc>
                <a:spcPct val="100000"/>
              </a:lnSpc>
              <a:spcBef>
                <a:spcPts val="400"/>
              </a:spcBef>
              <a:buClr>
                <a:srgbClr val="000000"/>
              </a:buClr>
              <a:buFont typeface="Arial"/>
              <a:buChar char="–"/>
            </a:pPr>
            <a:r>
              <a:rPr b="0" lang="el-GR" sz="2000" strike="noStrike" u="none">
                <a:solidFill>
                  <a:schemeClr val="dk1"/>
                </a:solidFill>
                <a:effectLst/>
                <a:uFillTx/>
                <a:latin typeface="Calibri"/>
              </a:rPr>
              <a:t>Τέταρτου επιπέδου</a:t>
            </a:r>
            <a:endParaRPr b="0" lang="el-GR" sz="2000" strike="noStrike" u="none">
              <a:solidFill>
                <a:srgbClr val="000000"/>
              </a:solidFill>
              <a:effectLst/>
              <a:uFillTx/>
              <a:latin typeface="Arial"/>
            </a:endParaRPr>
          </a:p>
          <a:p>
            <a:pPr lvl="4" marL="2057400" indent="-228600" defTabSz="914400">
              <a:lnSpc>
                <a:spcPct val="100000"/>
              </a:lnSpc>
              <a:spcBef>
                <a:spcPts val="400"/>
              </a:spcBef>
              <a:buClr>
                <a:srgbClr val="000000"/>
              </a:buClr>
              <a:buFont typeface="Arial"/>
              <a:buChar char="»"/>
            </a:pPr>
            <a:r>
              <a:rPr b="0" lang="el-GR" sz="2000" strike="noStrike" u="none">
                <a:solidFill>
                  <a:schemeClr val="dk1"/>
                </a:solidFill>
                <a:effectLst/>
                <a:uFillTx/>
                <a:latin typeface="Calibri"/>
              </a:rPr>
              <a:t>Πέμπτου επιπέδου</a:t>
            </a:r>
            <a:endParaRPr b="0" lang="el-GR" sz="2000" strike="noStrike" u="none">
              <a:solidFill>
                <a:srgbClr val="000000"/>
              </a:solidFill>
              <a:effectLst/>
              <a:uFillTx/>
              <a:latin typeface="Arial"/>
            </a:endParaRPr>
          </a:p>
        </p:txBody>
      </p:sp>
      <p:sp>
        <p:nvSpPr>
          <p:cNvPr id="40" name="PlaceHolder 3"/>
          <p:cNvSpPr>
            <a:spLocks noGrp="1"/>
          </p:cNvSpPr>
          <p:nvPr>
            <p:ph type="dt" idx="22"/>
          </p:nvPr>
        </p:nvSpPr>
        <p:spPr>
          <a:xfrm>
            <a:off x="457200" y="6356520"/>
            <a:ext cx="213264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el-GR" sz="1200" strike="noStrike" u="none">
                <a:solidFill>
                  <a:schemeClr val="dk1">
                    <a:tint val="75000"/>
                  </a:schemeClr>
                </a:solidFill>
                <a:effectLst/>
                <a:uFillTx/>
                <a:latin typeface="Calibri"/>
              </a:rPr>
              <a:t>&lt;ημερομηνία/ώρα&gt;</a:t>
            </a:r>
            <a:endParaRPr b="0" lang="el-GR" sz="1200" strike="noStrike" u="none">
              <a:solidFill>
                <a:srgbClr val="000000"/>
              </a:solidFill>
              <a:effectLst/>
              <a:uFillTx/>
              <a:latin typeface="Times New Roman"/>
            </a:endParaRPr>
          </a:p>
        </p:txBody>
      </p:sp>
      <p:sp>
        <p:nvSpPr>
          <p:cNvPr id="41" name="PlaceHolder 4"/>
          <p:cNvSpPr>
            <a:spLocks noGrp="1"/>
          </p:cNvSpPr>
          <p:nvPr>
            <p:ph type="ftr" idx="23"/>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effectLst/>
                <a:uFillTx/>
                <a:latin typeface="Times New Roman"/>
              </a:defRPr>
            </a:lvl1pPr>
          </a:lstStyle>
          <a:p>
            <a:pPr indent="0" algn="ctr">
              <a:lnSpc>
                <a:spcPct val="100000"/>
              </a:lnSpc>
              <a:buNone/>
              <a:tabLst>
                <a:tab algn="l" pos="0"/>
              </a:tabLst>
            </a:pPr>
            <a:r>
              <a:rPr b="0" lang="el-GR" sz="1400" strike="noStrike" u="none">
                <a:solidFill>
                  <a:srgbClr val="000000"/>
                </a:solidFill>
                <a:effectLst/>
                <a:uFillTx/>
                <a:latin typeface="Times New Roman"/>
              </a:rPr>
              <a:t>&lt;υποσέλιδο&gt;</a:t>
            </a:r>
            <a:endParaRPr b="0" lang="el-GR" sz="1400" strike="noStrike" u="none">
              <a:solidFill>
                <a:srgbClr val="000000"/>
              </a:solidFill>
              <a:effectLst/>
              <a:uFillTx/>
              <a:latin typeface="Times New Roman"/>
            </a:endParaRPr>
          </a:p>
        </p:txBody>
      </p:sp>
      <p:sp>
        <p:nvSpPr>
          <p:cNvPr id="42" name="PlaceHolder 5"/>
          <p:cNvSpPr>
            <a:spLocks noGrp="1"/>
          </p:cNvSpPr>
          <p:nvPr>
            <p:ph type="sldNum" idx="24"/>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E110B945-FC8A-493D-8604-121764078F65}" type="slidenum">
              <a:rPr b="0" lang="el-GR" sz="1200" strike="noStrike" u="none">
                <a:solidFill>
                  <a:schemeClr val="dk1">
                    <a:tint val="75000"/>
                  </a:schemeClr>
                </a:solidFill>
                <a:effectLst/>
                <a:uFillTx/>
                <a:latin typeface="Calibri"/>
              </a:rPr>
              <a:t>&lt;αριθμός&gt;</a:t>
            </a:fld>
            <a:endParaRPr b="0" lang="el-GR" sz="1200" strike="noStrike" u="none">
              <a:solidFill>
                <a:srgbClr val="000000"/>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Κατακόρυφος τίτλος και Κείμενο">
    <p:bg>
      <p:bgPr>
        <a:solidFill>
          <a:srgbClr val="ffffff"/>
        </a:solidFill>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6629400" y="274680"/>
            <a:ext cx="2056320" cy="5850360"/>
          </a:xfrm>
          <a:prstGeom prst="rect">
            <a:avLst/>
          </a:prstGeom>
          <a:noFill/>
          <a:ln w="0">
            <a:noFill/>
          </a:ln>
        </p:spPr>
        <p:txBody>
          <a:bodyPr lIns="91440" rIns="91440" tIns="45720" bIns="45720" anchor="ctr" vert="eaVert">
            <a:noAutofit/>
          </a:bodyPr>
          <a:p>
            <a:pPr indent="0" algn="ctr" defTabSz="914400">
              <a:lnSpc>
                <a:spcPct val="100000"/>
              </a:lnSpc>
              <a:buNone/>
              <a:tabLst>
                <a:tab algn="l" pos="0"/>
              </a:tabLst>
            </a:pPr>
            <a:r>
              <a:rPr b="0" lang="el-GR" sz="4400" strike="noStrike" u="none">
                <a:solidFill>
                  <a:schemeClr val="dk1"/>
                </a:solidFill>
                <a:effectLst/>
                <a:uFillTx/>
                <a:latin typeface="Calibri"/>
              </a:rPr>
              <a:t>Kλικ για επεξεργασία του τίτλου</a:t>
            </a:r>
            <a:endParaRPr b="0" lang="el-GR" sz="4400" strike="noStrike" u="none">
              <a:solidFill>
                <a:srgbClr val="000000"/>
              </a:solidFill>
              <a:effectLst/>
              <a:uFillTx/>
              <a:latin typeface="Arial"/>
            </a:endParaRPr>
          </a:p>
        </p:txBody>
      </p:sp>
      <p:sp>
        <p:nvSpPr>
          <p:cNvPr id="44" name="PlaceHolder 2"/>
          <p:cNvSpPr>
            <a:spLocks noGrp="1"/>
          </p:cNvSpPr>
          <p:nvPr>
            <p:ph type="body"/>
          </p:nvPr>
        </p:nvSpPr>
        <p:spPr>
          <a:xfrm>
            <a:off x="457200" y="274680"/>
            <a:ext cx="6018840" cy="5850360"/>
          </a:xfrm>
          <a:prstGeom prst="rect">
            <a:avLst/>
          </a:prstGeom>
          <a:noFill/>
          <a:ln w="0">
            <a:noFill/>
          </a:ln>
        </p:spPr>
        <p:txBody>
          <a:bodyPr lIns="91440" rIns="91440" tIns="45720" bIns="45720" anchor="t" vert="eaVert">
            <a:noAutofit/>
          </a:bodyPr>
          <a:p>
            <a:pPr marL="343080" indent="-343080" defTabSz="914400">
              <a:lnSpc>
                <a:spcPct val="100000"/>
              </a:lnSpc>
              <a:spcBef>
                <a:spcPts val="641"/>
              </a:spcBef>
              <a:buClr>
                <a:srgbClr val="000000"/>
              </a:buClr>
              <a:buFont typeface="Arial"/>
              <a:buChar char="•"/>
            </a:pPr>
            <a:r>
              <a:rPr b="0" lang="el-GR" sz="3200" strike="noStrike" u="none">
                <a:solidFill>
                  <a:schemeClr val="dk1"/>
                </a:solidFill>
                <a:effectLst/>
                <a:uFillTx/>
                <a:latin typeface="Calibri"/>
              </a:rPr>
              <a:t>Kλικ για επεξεργασία των στυλ του υποδείγματος</a:t>
            </a:r>
            <a:endParaRPr b="0" lang="el-GR" sz="3200" strike="noStrike" u="none">
              <a:solidFill>
                <a:srgbClr val="000000"/>
              </a:solidFill>
              <a:effectLst/>
              <a:uFillTx/>
              <a:latin typeface="Arial"/>
            </a:endParaRPr>
          </a:p>
          <a:p>
            <a:pPr lvl="1" marL="743040" indent="-285840" defTabSz="914400">
              <a:lnSpc>
                <a:spcPct val="100000"/>
              </a:lnSpc>
              <a:spcBef>
                <a:spcPts val="561"/>
              </a:spcBef>
              <a:buClr>
                <a:srgbClr val="000000"/>
              </a:buClr>
              <a:buFont typeface="Arial"/>
              <a:buChar char="–"/>
            </a:pPr>
            <a:r>
              <a:rPr b="0" lang="el-GR" sz="2800" strike="noStrike" u="none">
                <a:solidFill>
                  <a:schemeClr val="dk1"/>
                </a:solidFill>
                <a:effectLst/>
                <a:uFillTx/>
                <a:latin typeface="Calibri"/>
              </a:rPr>
              <a:t>Δεύτερου επιπέδου</a:t>
            </a:r>
            <a:endParaRPr b="0" lang="el-GR" sz="2800" strike="noStrike" u="none">
              <a:solidFill>
                <a:srgbClr val="000000"/>
              </a:solidFill>
              <a:effectLst/>
              <a:uFillTx/>
              <a:latin typeface="Arial"/>
            </a:endParaRPr>
          </a:p>
          <a:p>
            <a:pPr lvl="2" marL="1143000" indent="-228600" defTabSz="914400">
              <a:lnSpc>
                <a:spcPct val="100000"/>
              </a:lnSpc>
              <a:spcBef>
                <a:spcPts val="479"/>
              </a:spcBef>
              <a:buClr>
                <a:srgbClr val="000000"/>
              </a:buClr>
              <a:buFont typeface="Arial"/>
              <a:buChar char="•"/>
            </a:pPr>
            <a:r>
              <a:rPr b="0" lang="el-GR" sz="2400" strike="noStrike" u="none">
                <a:solidFill>
                  <a:schemeClr val="dk1"/>
                </a:solidFill>
                <a:effectLst/>
                <a:uFillTx/>
                <a:latin typeface="Calibri"/>
              </a:rPr>
              <a:t>Τρίτου επιπέδου</a:t>
            </a:r>
            <a:endParaRPr b="0" lang="el-GR" sz="2400" strike="noStrike" u="none">
              <a:solidFill>
                <a:srgbClr val="000000"/>
              </a:solidFill>
              <a:effectLst/>
              <a:uFillTx/>
              <a:latin typeface="Arial"/>
            </a:endParaRPr>
          </a:p>
          <a:p>
            <a:pPr lvl="3" marL="1600200" indent="-228600" defTabSz="914400">
              <a:lnSpc>
                <a:spcPct val="100000"/>
              </a:lnSpc>
              <a:spcBef>
                <a:spcPts val="400"/>
              </a:spcBef>
              <a:buClr>
                <a:srgbClr val="000000"/>
              </a:buClr>
              <a:buFont typeface="Arial"/>
              <a:buChar char="–"/>
            </a:pPr>
            <a:r>
              <a:rPr b="0" lang="el-GR" sz="2000" strike="noStrike" u="none">
                <a:solidFill>
                  <a:schemeClr val="dk1"/>
                </a:solidFill>
                <a:effectLst/>
                <a:uFillTx/>
                <a:latin typeface="Calibri"/>
              </a:rPr>
              <a:t>Τέταρτου επιπέδου</a:t>
            </a:r>
            <a:endParaRPr b="0" lang="el-GR" sz="2000" strike="noStrike" u="none">
              <a:solidFill>
                <a:srgbClr val="000000"/>
              </a:solidFill>
              <a:effectLst/>
              <a:uFillTx/>
              <a:latin typeface="Arial"/>
            </a:endParaRPr>
          </a:p>
          <a:p>
            <a:pPr lvl="4" marL="2057400" indent="-228600" defTabSz="914400">
              <a:lnSpc>
                <a:spcPct val="100000"/>
              </a:lnSpc>
              <a:spcBef>
                <a:spcPts val="400"/>
              </a:spcBef>
              <a:buClr>
                <a:srgbClr val="000000"/>
              </a:buClr>
              <a:buFont typeface="Arial"/>
              <a:buChar char="»"/>
            </a:pPr>
            <a:r>
              <a:rPr b="0" lang="el-GR" sz="2000" strike="noStrike" u="none">
                <a:solidFill>
                  <a:schemeClr val="dk1"/>
                </a:solidFill>
                <a:effectLst/>
                <a:uFillTx/>
                <a:latin typeface="Calibri"/>
              </a:rPr>
              <a:t>Πέμπτου επιπέδου</a:t>
            </a:r>
            <a:endParaRPr b="0" lang="el-GR" sz="2000" strike="noStrike" u="none">
              <a:solidFill>
                <a:srgbClr val="000000"/>
              </a:solidFill>
              <a:effectLst/>
              <a:uFillTx/>
              <a:latin typeface="Arial"/>
            </a:endParaRPr>
          </a:p>
        </p:txBody>
      </p:sp>
      <p:sp>
        <p:nvSpPr>
          <p:cNvPr id="45" name="PlaceHolder 3"/>
          <p:cNvSpPr>
            <a:spLocks noGrp="1"/>
          </p:cNvSpPr>
          <p:nvPr>
            <p:ph type="dt" idx="25"/>
          </p:nvPr>
        </p:nvSpPr>
        <p:spPr>
          <a:xfrm>
            <a:off x="457200" y="6356520"/>
            <a:ext cx="213264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defTabSz="914400">
              <a:lnSpc>
                <a:spcPct val="100000"/>
              </a:lnSpc>
              <a:buNone/>
              <a:tabLst>
                <a:tab algn="l" pos="0"/>
              </a:tabLst>
            </a:pPr>
            <a:r>
              <a:rPr b="0" lang="el-GR" sz="1200" strike="noStrike" u="none">
                <a:solidFill>
                  <a:schemeClr val="dk1">
                    <a:tint val="75000"/>
                  </a:schemeClr>
                </a:solidFill>
                <a:effectLst/>
                <a:uFillTx/>
                <a:latin typeface="Calibri"/>
              </a:rPr>
              <a:t>&lt;ημερομηνία/ώρα&gt;</a:t>
            </a:r>
            <a:endParaRPr b="0" lang="el-GR" sz="1200" strike="noStrike" u="none">
              <a:solidFill>
                <a:srgbClr val="000000"/>
              </a:solidFill>
              <a:effectLst/>
              <a:uFillTx/>
              <a:latin typeface="Times New Roman"/>
            </a:endParaRPr>
          </a:p>
        </p:txBody>
      </p:sp>
      <p:sp>
        <p:nvSpPr>
          <p:cNvPr id="46" name="PlaceHolder 4"/>
          <p:cNvSpPr>
            <a:spLocks noGrp="1"/>
          </p:cNvSpPr>
          <p:nvPr>
            <p:ph type="ftr" idx="26"/>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effectLst/>
                <a:uFillTx/>
                <a:latin typeface="Times New Roman"/>
              </a:defRPr>
            </a:lvl1pPr>
          </a:lstStyle>
          <a:p>
            <a:pPr indent="0" algn="ctr">
              <a:lnSpc>
                <a:spcPct val="100000"/>
              </a:lnSpc>
              <a:buNone/>
              <a:tabLst>
                <a:tab algn="l" pos="0"/>
              </a:tabLst>
            </a:pPr>
            <a:r>
              <a:rPr b="0" lang="el-GR" sz="1400" strike="noStrike" u="none">
                <a:solidFill>
                  <a:srgbClr val="000000"/>
                </a:solidFill>
                <a:effectLst/>
                <a:uFillTx/>
                <a:latin typeface="Times New Roman"/>
              </a:rPr>
              <a:t>&lt;υποσέλιδο&gt;</a:t>
            </a:r>
            <a:endParaRPr b="0" lang="el-GR" sz="1400" strike="noStrike" u="none">
              <a:solidFill>
                <a:srgbClr val="000000"/>
              </a:solidFill>
              <a:effectLst/>
              <a:uFillTx/>
              <a:latin typeface="Times New Roman"/>
            </a:endParaRPr>
          </a:p>
        </p:txBody>
      </p:sp>
      <p:sp>
        <p:nvSpPr>
          <p:cNvPr id="47" name="PlaceHolder 5"/>
          <p:cNvSpPr>
            <a:spLocks noGrp="1"/>
          </p:cNvSpPr>
          <p:nvPr>
            <p:ph type="sldNum" idx="27"/>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l-GR" sz="1200" strike="noStrike" u="none">
                <a:solidFill>
                  <a:schemeClr val="dk1">
                    <a:tint val="75000"/>
                  </a:schemeClr>
                </a:solidFill>
                <a:effectLst/>
                <a:uFillTx/>
                <a:latin typeface="Calibri"/>
              </a:defRPr>
            </a:lvl1pPr>
          </a:lstStyle>
          <a:p>
            <a:pPr indent="0" algn="r" defTabSz="914400">
              <a:lnSpc>
                <a:spcPct val="100000"/>
              </a:lnSpc>
              <a:buNone/>
              <a:tabLst>
                <a:tab algn="l" pos="0"/>
              </a:tabLst>
            </a:pPr>
            <a:fld id="{F77E0CBC-D606-41C6-83FD-614D0E4C8084}" type="slidenum">
              <a:rPr b="0" lang="el-GR" sz="1200" strike="noStrike" u="none">
                <a:solidFill>
                  <a:schemeClr val="dk1">
                    <a:tint val="75000"/>
                  </a:schemeClr>
                </a:solidFill>
                <a:effectLst/>
                <a:uFillTx/>
                <a:latin typeface="Calibri"/>
              </a:rPr>
              <a:t>&lt;αριθμός&gt;</a:t>
            </a:fld>
            <a:endParaRPr b="0" lang="el-GR" sz="12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7.xml"/>
</Relationships>
</file>

<file path=ppt/slides/_rels/slide10.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0.xml"/>
</Relationships>
</file>

<file path=ppt/slides/_rels/slide1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0.xml"/>
</Relationships>
</file>

<file path=ppt/slides/_rels/slide1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0.xml"/>
</Relationships>
</file>

<file path=ppt/slides/_rels/slide1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0.xml"/>
</Relationships>
</file>

<file path=ppt/slides/_rels/slide1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0.xml"/>
</Relationships>
</file>

<file path=ppt/slides/_rels/slide15.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0.xml"/>
</Relationships>
</file>

<file path=ppt/slides/_rels/slide1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0.xml"/>
</Relationships>
</file>

<file path=ppt/slides/_rels/slide17.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0.xml"/>
</Relationships>
</file>

<file path=ppt/slides/_rels/slide18.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10.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0.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0.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0.xml"/>
</Relationships>
</file>

<file path=ppt/slides/_rels/slide5.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0.xml"/>
</Relationships>
</file>

<file path=ppt/slides/_rels/slide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0.xml"/>
</Relationships>
</file>

<file path=ppt/slides/_rels/slide7.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0.xml"/>
</Relationships>
</file>

<file path=ppt/slides/_rels/slide8.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0.xml"/>
</Relationships>
</file>

<file path=ppt/slides/_rels/slide9.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0.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dk2"/>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107640" y="116640"/>
            <a:ext cx="8856000" cy="2447280"/>
          </a:xfrm>
          <a:prstGeom prst="rect">
            <a:avLst/>
          </a:prstGeom>
          <a:noFill/>
          <a:ln w="0">
            <a:noFill/>
          </a:ln>
        </p:spPr>
        <p:txBody>
          <a:bodyPr lIns="91440" rIns="91440" tIns="45720" bIns="45720" anchor="ctr">
            <a:normAutofit fontScale="92500" lnSpcReduction="9999"/>
          </a:bodyPr>
          <a:p>
            <a:pPr indent="0" algn="ctr" defTabSz="914400">
              <a:lnSpc>
                <a:spcPct val="100000"/>
              </a:lnSpc>
              <a:buNone/>
              <a:tabLst>
                <a:tab algn="l" pos="0"/>
              </a:tabLst>
            </a:pPr>
            <a:r>
              <a:rPr b="1" lang="el-GR" sz="4400" spc="300" strike="noStrike" u="none">
                <a:solidFill>
                  <a:schemeClr val="accent1">
                    <a:lumMod val="20000"/>
                    <a:lumOff val="80000"/>
                  </a:schemeClr>
                </a:solidFill>
                <a:effectLst/>
                <a:uFillTx/>
                <a:latin typeface="Calibri"/>
              </a:rPr>
              <a:t>Ενημέρωση μαθητών-μαθητριών</a:t>
            </a:r>
            <a:br>
              <a:rPr sz="4400"/>
            </a:br>
            <a:r>
              <a:rPr b="0" lang="el-GR" sz="4400" strike="noStrike" u="none">
                <a:solidFill>
                  <a:schemeClr val="accent1">
                    <a:lumMod val="20000"/>
                    <a:lumOff val="80000"/>
                  </a:schemeClr>
                </a:solidFill>
                <a:effectLst/>
                <a:uFillTx/>
                <a:latin typeface="Calibri"/>
              </a:rPr>
              <a:t>Γ΄ τάξης </a:t>
            </a:r>
            <a:br>
              <a:rPr sz="4400"/>
            </a:br>
            <a:r>
              <a:rPr b="1" lang="el-GR" sz="2800" strike="noStrike" u="none">
                <a:solidFill>
                  <a:srgbClr val="ffffff"/>
                </a:solidFill>
                <a:effectLst/>
                <a:uFillTx/>
                <a:latin typeface="Calibri"/>
              </a:rPr>
              <a:t>Ομ. </a:t>
            </a:r>
            <a:r>
              <a:rPr b="1" lang="el-GR" sz="2800" strike="noStrike" u="none">
                <a:solidFill>
                  <a:schemeClr val="accent1">
                    <a:lumMod val="20000"/>
                    <a:lumOff val="80000"/>
                  </a:schemeClr>
                </a:solidFill>
                <a:effectLst/>
                <a:uFillTx/>
                <a:latin typeface="Calibri"/>
              </a:rPr>
              <a:t>Προσανατολισμού: Οικονομίας – Πληροφορικής</a:t>
            </a:r>
            <a:br>
              <a:rPr sz="3200"/>
            </a:br>
            <a:r>
              <a:rPr b="1" lang="el-GR" sz="4400" spc="300" strike="noStrike" u="none">
                <a:solidFill>
                  <a:schemeClr val="accent1">
                    <a:lumMod val="20000"/>
                    <a:lumOff val="80000"/>
                  </a:schemeClr>
                </a:solidFill>
                <a:effectLst/>
                <a:uFillTx/>
                <a:latin typeface="Calibri"/>
              </a:rPr>
              <a:t>Μάθημα: Πληροφορική</a:t>
            </a:r>
            <a:endParaRPr b="0" lang="el-GR" sz="4400" strike="noStrike" u="none">
              <a:solidFill>
                <a:srgbClr val="ffffff"/>
              </a:solidFill>
              <a:effectLst/>
              <a:uFillTx/>
              <a:latin typeface="Arial"/>
            </a:endParaRPr>
          </a:p>
        </p:txBody>
      </p:sp>
      <p:sp>
        <p:nvSpPr>
          <p:cNvPr id="59" name="PlaceHolder 2"/>
          <p:cNvSpPr>
            <a:spLocks noGrp="1"/>
          </p:cNvSpPr>
          <p:nvPr>
            <p:ph type="subTitle"/>
          </p:nvPr>
        </p:nvSpPr>
        <p:spPr>
          <a:xfrm>
            <a:off x="17640" y="5658840"/>
            <a:ext cx="9035280" cy="1198080"/>
          </a:xfrm>
          <a:prstGeom prst="rect">
            <a:avLst/>
          </a:prstGeom>
          <a:noFill/>
          <a:ln w="0">
            <a:noFill/>
          </a:ln>
        </p:spPr>
        <p:txBody>
          <a:bodyPr lIns="91440" rIns="91440" tIns="45720" bIns="45720" anchor="t">
            <a:noAutofit/>
          </a:bodyPr>
          <a:p>
            <a:pPr indent="0" algn="ctr" defTabSz="914400">
              <a:lnSpc>
                <a:spcPct val="100000"/>
              </a:lnSpc>
              <a:spcBef>
                <a:spcPts val="641"/>
              </a:spcBef>
              <a:buNone/>
              <a:tabLst>
                <a:tab algn="l" pos="0"/>
              </a:tabLst>
            </a:pPr>
            <a:r>
              <a:rPr b="0" lang="el-GR" sz="3200" strike="noStrike" u="none">
                <a:solidFill>
                  <a:schemeClr val="accent1">
                    <a:lumMod val="40000"/>
                    <a:lumOff val="60000"/>
                  </a:schemeClr>
                </a:solidFill>
                <a:effectLst/>
                <a:uFillTx/>
                <a:latin typeface="Calibri"/>
              </a:rPr>
              <a:t>Ευαγγελία Πέρδου, ΠΕ86 Πληροφορικής</a:t>
            </a:r>
            <a:endParaRPr b="0" lang="el-GR" sz="3200" strike="noStrike" u="none">
              <a:solidFill>
                <a:srgbClr val="ffffff"/>
              </a:solidFill>
              <a:effectLst/>
              <a:uFillTx/>
              <a:latin typeface="Arial"/>
            </a:endParaRPr>
          </a:p>
          <a:p>
            <a:pPr indent="0" algn="ctr" defTabSz="914400">
              <a:lnSpc>
                <a:spcPct val="100000"/>
              </a:lnSpc>
              <a:spcBef>
                <a:spcPts val="641"/>
              </a:spcBef>
              <a:buNone/>
              <a:tabLst>
                <a:tab algn="l" pos="0"/>
              </a:tabLst>
            </a:pPr>
            <a:r>
              <a:rPr b="0" lang="el-GR" sz="3200" strike="noStrike" u="none">
                <a:solidFill>
                  <a:schemeClr val="accent1">
                    <a:lumMod val="40000"/>
                    <a:lumOff val="60000"/>
                  </a:schemeClr>
                </a:solidFill>
                <a:effectLst/>
                <a:uFillTx/>
                <a:latin typeface="Calibri"/>
              </a:rPr>
              <a:t>ΓΕΛ Ηράκλειας</a:t>
            </a:r>
            <a:endParaRPr b="0" lang="el-GR" sz="3200" strike="noStrike" u="none">
              <a:solidFill>
                <a:srgbClr val="ffffff"/>
              </a:solidFill>
              <a:effectLst/>
              <a:uFillTx/>
              <a:latin typeface="Arial"/>
            </a:endParaRPr>
          </a:p>
        </p:txBody>
      </p:sp>
      <p:pic>
        <p:nvPicPr>
          <p:cNvPr id="60" name="Εικόνα 3" descr=""/>
          <p:cNvPicPr/>
          <p:nvPr/>
        </p:nvPicPr>
        <p:blipFill>
          <a:blip r:embed="rId1"/>
          <a:stretch/>
        </p:blipFill>
        <p:spPr>
          <a:xfrm>
            <a:off x="1619640" y="2461320"/>
            <a:ext cx="2327760" cy="3187080"/>
          </a:xfrm>
          <a:prstGeom prst="rect">
            <a:avLst/>
          </a:prstGeom>
          <a:noFill/>
          <a:ln w="0">
            <a:noFill/>
          </a:ln>
        </p:spPr>
      </p:pic>
      <p:pic>
        <p:nvPicPr>
          <p:cNvPr id="61" name="Εικόνα 4" descr=""/>
          <p:cNvPicPr/>
          <p:nvPr/>
        </p:nvPicPr>
        <p:blipFill>
          <a:blip r:embed="rId2"/>
          <a:stretch/>
        </p:blipFill>
        <p:spPr>
          <a:xfrm>
            <a:off x="4572000" y="2449440"/>
            <a:ext cx="2365200" cy="3198960"/>
          </a:xfrm>
          <a:prstGeom prst="rect">
            <a:avLst/>
          </a:prstGeom>
          <a:noFill/>
          <a:ln w="0">
            <a:noFill/>
          </a:ln>
        </p:spPr>
      </p:pic>
    </p:spTree>
  </p:cSld>
  <p:transition spd="slow">
    <p:push dir="u"/>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pic>
        <p:nvPicPr>
          <p:cNvPr id="110" name="Θέση περιεχομένου 3" descr=""/>
          <p:cNvPicPr/>
          <p:nvPr/>
        </p:nvPicPr>
        <p:blipFill>
          <a:blip r:embed="rId1"/>
          <a:stretch/>
        </p:blipFill>
        <p:spPr>
          <a:xfrm>
            <a:off x="-21240" y="5783760"/>
            <a:ext cx="9164160" cy="1073520"/>
          </a:xfrm>
          <a:prstGeom prst="rect">
            <a:avLst/>
          </a:prstGeom>
          <a:noFill/>
          <a:ln w="0">
            <a:noFill/>
          </a:ln>
        </p:spPr>
      </p:pic>
      <p:sp>
        <p:nvSpPr>
          <p:cNvPr id="111" name="TextBox 6"/>
          <p:cNvSpPr/>
          <p:nvPr/>
        </p:nvSpPr>
        <p:spPr>
          <a:xfrm>
            <a:off x="35640" y="44640"/>
            <a:ext cx="4391280" cy="656964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spAutoFit/>
          </a:bodyPr>
          <a:p>
            <a:pPr defTabSz="914400">
              <a:lnSpc>
                <a:spcPct val="100000"/>
              </a:lnSpc>
            </a:pPr>
            <a:r>
              <a:rPr b="0" lang="el-GR" sz="1700" strike="noStrike" u="none">
                <a:solidFill>
                  <a:schemeClr val="dk1"/>
                </a:solidFill>
                <a:effectLst/>
                <a:uFillTx/>
                <a:latin typeface="Calibri"/>
              </a:rPr>
              <a:t>ΠΡΟΓΡΑΜΜΑ ΘΔ</a:t>
            </a:r>
            <a:endParaRPr b="0" lang="el-GR" sz="1700" strike="noStrike" u="none">
              <a:solidFill>
                <a:srgbClr val="000000"/>
              </a:solidFill>
              <a:effectLst/>
              <a:uFillTx/>
              <a:latin typeface="Arial"/>
            </a:endParaRPr>
          </a:p>
          <a:p>
            <a:pPr defTabSz="914400">
              <a:lnSpc>
                <a:spcPct val="100000"/>
              </a:lnSpc>
            </a:pPr>
            <a:r>
              <a:rPr b="0" i="1" lang="el-GR" sz="1700" strike="noStrike" u="none">
                <a:solidFill>
                  <a:schemeClr val="dk2">
                    <a:lumMod val="60000"/>
                    <a:lumOff val="40000"/>
                  </a:schemeClr>
                </a:solidFill>
                <a:effectLst/>
                <a:uFillTx/>
                <a:latin typeface="Calibri"/>
              </a:rPr>
              <a:t>!   Δ1.α   Μονάδες 2</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ΜΕΤΑΒΛΗΤΕΣ</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ΑΚΕΡΑΙΕΣ: ι, κ, θέση, Π[10,12], μεγ, </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                   αθρ1, αθρ2, αθρ </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ΧΑΡΑΚΤΗΡΕΣ: ΟΝ[10],  ονπ, ονμεγ</a:t>
            </a:r>
            <a:r>
              <a:rPr b="0" lang="el-GR" sz="1700" strike="noStrike" u="none">
                <a:solidFill>
                  <a:schemeClr val="dk1"/>
                </a:solidFill>
                <a:effectLst/>
                <a:uFillTx/>
                <a:latin typeface="Calibri"/>
              </a:rPr>
              <a:t>	</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ΑΡΧΗ</a:t>
            </a:r>
            <a:endParaRPr b="0" lang="el-GR" sz="1700" strike="noStrike" u="none">
              <a:solidFill>
                <a:srgbClr val="000000"/>
              </a:solidFill>
              <a:effectLst/>
              <a:uFillTx/>
              <a:latin typeface="Arial"/>
            </a:endParaRPr>
          </a:p>
          <a:p>
            <a:pPr defTabSz="914400">
              <a:lnSpc>
                <a:spcPct val="100000"/>
              </a:lnSpc>
            </a:pPr>
            <a:r>
              <a:rPr b="0" i="1" lang="el-GR" sz="1700" strike="noStrike" u="none">
                <a:solidFill>
                  <a:schemeClr val="dk2">
                    <a:lumMod val="60000"/>
                    <a:lumOff val="40000"/>
                  </a:schemeClr>
                </a:solidFill>
                <a:effectLst/>
                <a:uFillTx/>
                <a:latin typeface="Calibri"/>
              </a:rPr>
              <a:t>!  Δ1.β  Μονάδες 2</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ΓΙΑ ι ΑΠΟ 1 ΜΕΧΡΙ 10</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    ΔΙΑΒΑΣΕ ΟΝ[Ι]                   </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    ΓΙΑ κ ΑΠΟ 1 ΜΕΧΡΙ 12</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         ΔΙΑΒΑΣΕ Π[ι, κ]   </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    ΤΕΛΟΣ_ΕΠΑΝΑΛΗΨΗΣ</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ΤΕΛΟΣ_ΕΠΑΝΑΛΗΨΗΣ</a:t>
            </a:r>
            <a:r>
              <a:rPr b="0" lang="el-GR" sz="1700" strike="noStrike" u="none">
                <a:solidFill>
                  <a:schemeClr val="dk1"/>
                </a:solidFill>
                <a:effectLst/>
                <a:uFillTx/>
                <a:latin typeface="Calibri"/>
              </a:rPr>
              <a:t>	</a:t>
            </a:r>
            <a:endParaRPr b="0" lang="el-GR" sz="1700" strike="noStrike" u="none">
              <a:solidFill>
                <a:srgbClr val="000000"/>
              </a:solidFill>
              <a:effectLst/>
              <a:uFillTx/>
              <a:latin typeface="Arial"/>
            </a:endParaRPr>
          </a:p>
          <a:p>
            <a:pPr defTabSz="914400">
              <a:lnSpc>
                <a:spcPct val="100000"/>
              </a:lnSpc>
            </a:pPr>
            <a:r>
              <a:rPr b="0" i="1" lang="el-GR" sz="1700" strike="noStrike" u="none">
                <a:solidFill>
                  <a:schemeClr val="dk2">
                    <a:lumMod val="60000"/>
                    <a:lumOff val="40000"/>
                  </a:schemeClr>
                </a:solidFill>
                <a:effectLst/>
                <a:uFillTx/>
                <a:latin typeface="Calibri"/>
              </a:rPr>
              <a:t>!   Δ2    Μονάδες 5</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ΓΙΑ κ ΑΠΟ 1 ΜΕΧΡΙ 12                  </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   μεγ  </a:t>
            </a:r>
            <a:r>
              <a:rPr b="0" lang="el-GR" sz="1700" strike="noStrike" u="none">
                <a:solidFill>
                  <a:schemeClr val="dk1"/>
                </a:solidFill>
                <a:effectLst/>
                <a:uFillTx/>
                <a:latin typeface="Wingdings"/>
              </a:rPr>
              <a:t></a:t>
            </a:r>
            <a:r>
              <a:rPr b="0" lang="el-GR" sz="1700" strike="noStrike" u="none">
                <a:solidFill>
                  <a:schemeClr val="dk1"/>
                </a:solidFill>
                <a:effectLst/>
                <a:uFillTx/>
                <a:latin typeface="Calibri"/>
              </a:rPr>
              <a:t> -1                          </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   ΓΙΑ ι ΑΠΟ 1 ΜΕΧΡΙ 10    </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      ΑΝ Π[ι, κ] &gt; μεγ ΤΟΤΕ</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              μεγ </a:t>
            </a:r>
            <a:r>
              <a:rPr b="0" lang="el-GR" sz="1700" strike="noStrike" u="none">
                <a:solidFill>
                  <a:schemeClr val="dk1"/>
                </a:solidFill>
                <a:effectLst/>
                <a:uFillTx/>
                <a:latin typeface="Wingdings"/>
              </a:rPr>
              <a:t></a:t>
            </a:r>
            <a:r>
              <a:rPr b="0" lang="el-GR" sz="1700" strike="noStrike" u="none">
                <a:solidFill>
                  <a:schemeClr val="dk1"/>
                </a:solidFill>
                <a:effectLst/>
                <a:uFillTx/>
                <a:latin typeface="Calibri"/>
              </a:rPr>
              <a:t>  Π[ι, κ]</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              ονμεγ </a:t>
            </a:r>
            <a:r>
              <a:rPr b="0" lang="el-GR" sz="1700" strike="noStrike" u="none">
                <a:solidFill>
                  <a:schemeClr val="dk1"/>
                </a:solidFill>
                <a:effectLst/>
                <a:uFillTx/>
                <a:latin typeface="Wingdings"/>
              </a:rPr>
              <a:t></a:t>
            </a:r>
            <a:r>
              <a:rPr b="0" lang="el-GR" sz="1700" strike="noStrike" u="none">
                <a:solidFill>
                  <a:schemeClr val="dk1"/>
                </a:solidFill>
                <a:effectLst/>
                <a:uFillTx/>
                <a:latin typeface="Calibri"/>
              </a:rPr>
              <a:t>  ΟΝ[ι]   </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       ΤΕΛΟΣ_ΑΝ</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    ΤΕΛΟΣ_ΕΠΑΝΑΛΗΨΗΣ</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    ΓΡΑΨΕ ονμεγ                   </a:t>
            </a:r>
            <a:endParaRPr b="0" lang="el-GR" sz="1700" strike="noStrike" u="none">
              <a:solidFill>
                <a:srgbClr val="000000"/>
              </a:solidFill>
              <a:effectLst/>
              <a:uFillTx/>
              <a:latin typeface="Arial"/>
            </a:endParaRPr>
          </a:p>
          <a:p>
            <a:pPr defTabSz="914400">
              <a:lnSpc>
                <a:spcPct val="100000"/>
              </a:lnSpc>
            </a:pPr>
            <a:r>
              <a:rPr b="0" lang="el-GR" sz="1700" strike="noStrike" u="none">
                <a:solidFill>
                  <a:schemeClr val="dk1"/>
                </a:solidFill>
                <a:effectLst/>
                <a:uFillTx/>
                <a:latin typeface="Calibri"/>
              </a:rPr>
              <a:t>ΤΕΛΟΣ_ΕΠΑΝΑΛΗΨΗΣ</a:t>
            </a:r>
            <a:endParaRPr b="0" lang="el-GR" sz="1700" strike="noStrike" u="none">
              <a:solidFill>
                <a:srgbClr val="000000"/>
              </a:solidFill>
              <a:effectLst/>
              <a:uFillTx/>
              <a:latin typeface="Arial"/>
            </a:endParaRPr>
          </a:p>
        </p:txBody>
      </p:sp>
      <p:sp>
        <p:nvSpPr>
          <p:cNvPr id="112" name="TextBox 9"/>
          <p:cNvSpPr/>
          <p:nvPr/>
        </p:nvSpPr>
        <p:spPr>
          <a:xfrm>
            <a:off x="4068000" y="764640"/>
            <a:ext cx="4993200" cy="2284200"/>
          </a:xfrm>
          <a:prstGeom prst="rect">
            <a:avLst/>
          </a:prstGeom>
          <a:gradFill rotWithShape="0">
            <a:gsLst>
              <a:gs pos="0">
                <a:srgbClr val="9ab4e4"/>
              </a:gs>
              <a:gs pos="50000">
                <a:srgbClr val="c1d1ec"/>
              </a:gs>
              <a:gs pos="100000">
                <a:srgbClr val="e0e8f5"/>
              </a:gs>
            </a:gsLst>
            <a:lin ang="5400000"/>
          </a:gradFill>
          <a:ln w="0">
            <a:solidFill>
              <a:srgbClr val="3a5f8b"/>
            </a:solidFill>
          </a:ln>
        </p:spPr>
        <p:style>
          <a:lnRef idx="0"/>
          <a:fillRef idx="0"/>
          <a:effectRef idx="0"/>
          <a:fontRef idx="minor"/>
        </p:style>
        <p:txBody>
          <a:bodyPr lIns="90000" rIns="90000" tIns="45000" bIns="45000" anchor="t">
            <a:spAutoFit/>
          </a:bodyPr>
          <a:p>
            <a:pPr defTabSz="914400">
              <a:lnSpc>
                <a:spcPct val="100000"/>
              </a:lnSpc>
            </a:pPr>
            <a:r>
              <a:rPr b="1" lang="el-GR" sz="1800" strike="noStrike" u="none">
                <a:solidFill>
                  <a:schemeClr val="accent2">
                    <a:lumMod val="75000"/>
                  </a:schemeClr>
                </a:solidFill>
                <a:effectLst/>
                <a:uFillTx/>
                <a:latin typeface="Calibri"/>
              </a:rPr>
              <a:t>Προσοχή:</a:t>
            </a:r>
            <a:endParaRPr b="0" lang="el-GR" sz="1800" strike="noStrike" u="none">
              <a:solidFill>
                <a:srgbClr val="000000"/>
              </a:solidFill>
              <a:effectLst/>
              <a:uFillTx/>
              <a:latin typeface="Arial"/>
            </a:endParaRPr>
          </a:p>
          <a:p>
            <a:pPr marL="363600" indent="-187200" defTabSz="914400">
              <a:lnSpc>
                <a:spcPct val="100000"/>
              </a:lnSpc>
              <a:buClr>
                <a:srgbClr val="000000"/>
              </a:buClr>
              <a:buFont typeface="Arial"/>
              <a:buChar char="•"/>
            </a:pPr>
            <a:r>
              <a:rPr b="0" lang="el-GR" sz="1800" strike="noStrike" u="none">
                <a:solidFill>
                  <a:schemeClr val="dk1"/>
                </a:solidFill>
                <a:effectLst/>
                <a:uFillTx/>
                <a:latin typeface="Calibri"/>
              </a:rPr>
              <a:t>δηλώνουμε </a:t>
            </a:r>
            <a:r>
              <a:rPr b="1" lang="el-GR" sz="1800" strike="noStrike" u="none">
                <a:solidFill>
                  <a:schemeClr val="dk1"/>
                </a:solidFill>
                <a:effectLst/>
                <a:uFillTx/>
                <a:latin typeface="Calibri"/>
              </a:rPr>
              <a:t>όλες</a:t>
            </a:r>
            <a:r>
              <a:rPr b="0" lang="el-GR" sz="1800" strike="noStrike" u="none">
                <a:solidFill>
                  <a:schemeClr val="dk1"/>
                </a:solidFill>
                <a:effectLst/>
                <a:uFillTx/>
                <a:latin typeface="Calibri"/>
              </a:rPr>
              <a:t> τις μεταβλητές</a:t>
            </a:r>
            <a:endParaRPr b="0" lang="el-GR" sz="1800" strike="noStrike" u="none">
              <a:solidFill>
                <a:srgbClr val="000000"/>
              </a:solidFill>
              <a:effectLst/>
              <a:uFillTx/>
              <a:latin typeface="Arial"/>
            </a:endParaRPr>
          </a:p>
          <a:p>
            <a:pPr marL="363600" indent="-187200" defTabSz="914400">
              <a:lnSpc>
                <a:spcPct val="100000"/>
              </a:lnSpc>
              <a:buClr>
                <a:srgbClr val="000000"/>
              </a:buClr>
              <a:buFont typeface="Arial"/>
              <a:buChar char="•"/>
            </a:pPr>
            <a:r>
              <a:rPr b="0" lang="el-GR" sz="1800" strike="noStrike" u="none">
                <a:solidFill>
                  <a:schemeClr val="dk1"/>
                </a:solidFill>
                <a:effectLst/>
                <a:uFillTx/>
                <a:latin typeface="Calibri"/>
              </a:rPr>
              <a:t>στη δήλωση των πινάκων το </a:t>
            </a:r>
            <a:r>
              <a:rPr b="1" lang="el-GR" sz="1800" strike="noStrike" u="none">
                <a:solidFill>
                  <a:schemeClr val="dk1"/>
                </a:solidFill>
                <a:effectLst/>
                <a:uFillTx/>
                <a:latin typeface="Calibri"/>
              </a:rPr>
              <a:t>μέγεθός</a:t>
            </a:r>
            <a:r>
              <a:rPr b="0" lang="el-GR" sz="1800" strike="noStrike" u="none">
                <a:solidFill>
                  <a:schemeClr val="dk1"/>
                </a:solidFill>
                <a:effectLst/>
                <a:uFillTx/>
                <a:latin typeface="Calibri"/>
              </a:rPr>
              <a:t> τους είναι συγκεκριμένο</a:t>
            </a:r>
            <a:endParaRPr b="0" lang="el-GR" sz="1800" strike="noStrike" u="none">
              <a:solidFill>
                <a:srgbClr val="000000"/>
              </a:solidFill>
              <a:effectLst/>
              <a:uFillTx/>
              <a:latin typeface="Arial"/>
            </a:endParaRPr>
          </a:p>
          <a:p>
            <a:pPr marL="363600" indent="-187200" defTabSz="914400">
              <a:lnSpc>
                <a:spcPct val="100000"/>
              </a:lnSpc>
              <a:buClr>
                <a:srgbClr val="000000"/>
              </a:buClr>
              <a:buFont typeface="Arial"/>
              <a:buChar char="•"/>
            </a:pPr>
            <a:r>
              <a:rPr b="0" lang="el-GR" sz="1800" strike="noStrike" u="none">
                <a:solidFill>
                  <a:schemeClr val="dk1"/>
                </a:solidFill>
                <a:effectLst/>
                <a:uFillTx/>
                <a:latin typeface="Calibri"/>
              </a:rPr>
              <a:t>στο Δ2, αν ο αλγόριθμος είναι σωστός αλλά βρίσκει το αποτέλεσμα για κάθε </a:t>
            </a:r>
            <a:r>
              <a:rPr b="1" lang="el-GR" sz="1800" strike="noStrike" u="none">
                <a:solidFill>
                  <a:schemeClr val="dk1"/>
                </a:solidFill>
                <a:effectLst/>
                <a:uFillTx/>
                <a:latin typeface="Calibri"/>
              </a:rPr>
              <a:t>γραμμή του πίνακα</a:t>
            </a:r>
            <a:r>
              <a:rPr b="0" lang="el-GR" sz="1800" strike="noStrike" u="none">
                <a:solidFill>
                  <a:schemeClr val="dk1"/>
                </a:solidFill>
                <a:effectLst/>
                <a:uFillTx/>
                <a:latin typeface="Calibri"/>
              </a:rPr>
              <a:t> και όχι για κάθε </a:t>
            </a:r>
            <a:r>
              <a:rPr b="1" lang="el-GR" sz="1800" strike="noStrike" u="none">
                <a:solidFill>
                  <a:schemeClr val="dk1"/>
                </a:solidFill>
                <a:effectLst/>
                <a:uFillTx/>
                <a:latin typeface="Calibri"/>
              </a:rPr>
              <a:t>στήλη</a:t>
            </a:r>
            <a:r>
              <a:rPr b="0" lang="el-GR" sz="1800" strike="noStrike" u="none">
                <a:solidFill>
                  <a:schemeClr val="dk1"/>
                </a:solidFill>
                <a:effectLst/>
                <a:uFillTx/>
                <a:latin typeface="Calibri"/>
              </a:rPr>
              <a:t>, δίνονται 2 από τις 5 μονάδες</a:t>
            </a:r>
            <a:endParaRPr b="0" lang="el-GR" sz="1800" strike="noStrike" u="none">
              <a:solidFill>
                <a:srgbClr val="000000"/>
              </a:solidFill>
              <a:effectLst/>
              <a:uFillTx/>
              <a:latin typeface="Arial"/>
            </a:endParaRPr>
          </a:p>
        </p:txBody>
      </p:sp>
    </p:spTree>
  </p:cSld>
  <p:transition spd="slow">
    <p:push dir="u"/>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pic>
        <p:nvPicPr>
          <p:cNvPr id="113" name="Θέση περιεχομένου 3" descr=""/>
          <p:cNvPicPr/>
          <p:nvPr/>
        </p:nvPicPr>
        <p:blipFill>
          <a:blip r:embed="rId1"/>
          <a:stretch/>
        </p:blipFill>
        <p:spPr>
          <a:xfrm>
            <a:off x="-21240" y="5783760"/>
            <a:ext cx="9164160" cy="1073520"/>
          </a:xfrm>
          <a:prstGeom prst="rect">
            <a:avLst/>
          </a:prstGeom>
          <a:noFill/>
          <a:ln w="0">
            <a:noFill/>
          </a:ln>
        </p:spPr>
      </p:pic>
      <p:sp>
        <p:nvSpPr>
          <p:cNvPr id="114" name="TextBox 8"/>
          <p:cNvSpPr/>
          <p:nvPr/>
        </p:nvSpPr>
        <p:spPr>
          <a:xfrm>
            <a:off x="107640" y="93240"/>
            <a:ext cx="8640000" cy="5634360"/>
          </a:xfrm>
          <a:prstGeom prst="rect">
            <a:avLst/>
          </a:prstGeom>
          <a:solidFill>
            <a:schemeClr val="accent1">
              <a:lumMod val="20000"/>
              <a:lumOff val="80000"/>
            </a:schemeClr>
          </a:solidFill>
          <a:ln w="0">
            <a:solidFill>
              <a:srgbClr val="3a5f8b"/>
            </a:solidFill>
          </a:ln>
        </p:spPr>
        <p:style>
          <a:lnRef idx="0"/>
          <a:fillRef idx="0"/>
          <a:effectRef idx="0"/>
          <a:fontRef idx="minor"/>
        </p:style>
        <p:txBody>
          <a:bodyPr lIns="90000" rIns="90000" tIns="45000" bIns="45000" anchor="t">
            <a:spAutoFit/>
          </a:bodyPr>
          <a:p>
            <a:pPr defTabSz="914400">
              <a:lnSpc>
                <a:spcPct val="100000"/>
              </a:lnSpc>
            </a:pPr>
            <a:r>
              <a:rPr b="0" i="1" lang="el-GR" sz="1600" strike="noStrike" u="none">
                <a:solidFill>
                  <a:schemeClr val="dk2">
                    <a:lumMod val="60000"/>
                    <a:lumOff val="40000"/>
                  </a:schemeClr>
                </a:solidFill>
                <a:effectLst/>
                <a:uFillTx/>
                <a:latin typeface="Calibri"/>
              </a:rPr>
              <a:t>!   Δ3   Μονάδες  6</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αθρ1 </a:t>
            </a:r>
            <a:r>
              <a:rPr b="0" lang="el-GR" sz="1600" strike="noStrike" u="none">
                <a:solidFill>
                  <a:schemeClr val="dk1"/>
                </a:solidFill>
                <a:effectLst/>
                <a:uFillTx/>
                <a:latin typeface="Wingdings"/>
              </a:rPr>
              <a:t></a:t>
            </a:r>
            <a:r>
              <a:rPr b="0" lang="el-GR" sz="1600" strike="noStrike" u="none">
                <a:solidFill>
                  <a:schemeClr val="dk1"/>
                </a:solidFill>
                <a:effectLst/>
                <a:uFillTx/>
                <a:latin typeface="Calibri"/>
              </a:rPr>
              <a:t> 0  </a:t>
            </a:r>
            <a:r>
              <a:rPr b="0" i="1" lang="el-GR" sz="1600" strike="noStrike" u="none">
                <a:solidFill>
                  <a:srgbClr val="3465a4"/>
                </a:solidFill>
                <a:effectLst/>
                <a:uFillTx/>
                <a:latin typeface="Calibri"/>
              </a:rPr>
              <a:t>! συνολικές πωλήσεις 1ου εξαμήνου</a:t>
            </a:r>
            <a:r>
              <a:rPr b="0" lang="el-GR" sz="1600" strike="noStrike" u="none">
                <a:solidFill>
                  <a:schemeClr val="dk1"/>
                </a:solidFill>
                <a:effectLst/>
                <a:uFillTx/>
                <a:latin typeface="Calibri"/>
              </a:rPr>
              <a:t>	</a:t>
            </a:r>
            <a:r>
              <a:rPr b="0" lang="el-GR" sz="1600" strike="noStrike" u="none">
                <a:solidFill>
                  <a:schemeClr val="dk1"/>
                </a:solidFill>
                <a:effectLst/>
                <a:uFillTx/>
                <a:latin typeface="Calibri"/>
              </a:rPr>
              <a:t> </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ΓΙΑ ι ΑΠΟ 1 ΜΕΧΡΙ 10</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ΓΙΑ κ ΑΠΟ 1 ΜΕΧΡΙ 6</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αθρ1 </a:t>
            </a:r>
            <a:r>
              <a:rPr b="0" lang="el-GR" sz="1600" strike="noStrike" u="none">
                <a:solidFill>
                  <a:schemeClr val="dk1"/>
                </a:solidFill>
                <a:effectLst/>
                <a:uFillTx/>
                <a:latin typeface="Wingdings"/>
              </a:rPr>
              <a:t></a:t>
            </a:r>
            <a:r>
              <a:rPr b="0" lang="el-GR" sz="1600" strike="noStrike" u="none">
                <a:solidFill>
                  <a:schemeClr val="dk1"/>
                </a:solidFill>
                <a:effectLst/>
                <a:uFillTx/>
                <a:latin typeface="Calibri"/>
              </a:rPr>
              <a:t>  αθρ1 + Π[ι,κ]</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ΤΕΛΟΣ_ΕΠΑΝΑΛΗΨΗΣ</a:t>
            </a:r>
            <a:r>
              <a:rPr b="0" lang="el-GR" sz="1600" strike="noStrike" u="none">
                <a:solidFill>
                  <a:schemeClr val="dk1"/>
                </a:solidFill>
                <a:effectLst/>
                <a:uFillTx/>
                <a:latin typeface="Calibri"/>
              </a:rPr>
              <a:t>	</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ΤΕΛΟΣ_ΕΠΑΝΑΛΗΨΗΣ       </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a:t>
            </a:r>
            <a:r>
              <a:rPr b="0" lang="el-GR" sz="1600" strike="noStrike" u="none">
                <a:solidFill>
                  <a:schemeClr val="dk1"/>
                </a:solidFill>
                <a:effectLst/>
                <a:uFillTx/>
                <a:latin typeface="Calibri"/>
              </a:rPr>
              <a:t>	</a:t>
            </a:r>
            <a:r>
              <a:rPr b="0" lang="el-GR" sz="1600" strike="noStrike" u="none">
                <a:solidFill>
                  <a:schemeClr val="dk1"/>
                </a:solidFill>
                <a:effectLst/>
                <a:uFillTx/>
                <a:latin typeface="Calibri"/>
              </a:rPr>
              <a:t>                </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αθρ2 </a:t>
            </a:r>
            <a:r>
              <a:rPr b="0" lang="el-GR" sz="1600" strike="noStrike" u="none">
                <a:solidFill>
                  <a:schemeClr val="dk1"/>
                </a:solidFill>
                <a:effectLst/>
                <a:uFillTx/>
                <a:latin typeface="Wingdings"/>
              </a:rPr>
              <a:t></a:t>
            </a:r>
            <a:r>
              <a:rPr b="0" lang="el-GR" sz="1600" strike="noStrike" u="none">
                <a:solidFill>
                  <a:schemeClr val="dk1"/>
                </a:solidFill>
                <a:effectLst/>
                <a:uFillTx/>
                <a:latin typeface="Calibri"/>
              </a:rPr>
              <a:t>  0  </a:t>
            </a:r>
            <a:r>
              <a:rPr b="0" i="1" lang="el-GR" sz="1600" strike="noStrike" u="none">
                <a:solidFill>
                  <a:srgbClr val="3465a4"/>
                </a:solidFill>
                <a:effectLst/>
                <a:uFillTx/>
                <a:latin typeface="Calibri"/>
              </a:rPr>
              <a:t>! συνολικές πωλήσεις 2ου εξαμήνου</a:t>
            </a:r>
            <a:r>
              <a:rPr b="0" lang="el-GR" sz="1600" strike="noStrike" u="none">
                <a:solidFill>
                  <a:schemeClr val="dk1"/>
                </a:solidFill>
                <a:effectLst/>
                <a:uFillTx/>
                <a:latin typeface="Calibri"/>
              </a:rPr>
              <a:t>	</a:t>
            </a:r>
            <a:r>
              <a:rPr b="0" lang="el-GR" sz="1600" strike="noStrike" u="none">
                <a:solidFill>
                  <a:schemeClr val="dk1"/>
                </a:solidFill>
                <a:effectLst/>
                <a:uFillTx/>
                <a:latin typeface="Calibri"/>
              </a:rPr>
              <a:t> </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ΓΙΑ ι ΑΠΟ 1 ΜΕΧΡΙ 10</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ΓΙΑ κ ΑΠΟ 7 ΜΕΧΡΙ 12</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αθρ2 </a:t>
            </a:r>
            <a:r>
              <a:rPr b="0" lang="el-GR" sz="1600" strike="noStrike" u="none">
                <a:solidFill>
                  <a:schemeClr val="dk1"/>
                </a:solidFill>
                <a:effectLst/>
                <a:uFillTx/>
                <a:latin typeface="Wingdings"/>
              </a:rPr>
              <a:t></a:t>
            </a:r>
            <a:r>
              <a:rPr b="0" lang="el-GR" sz="1600" strike="noStrike" u="none">
                <a:solidFill>
                  <a:schemeClr val="dk1"/>
                </a:solidFill>
                <a:effectLst/>
                <a:uFillTx/>
                <a:latin typeface="Calibri"/>
              </a:rPr>
              <a:t> αθρ2 + Π[ι,κ]</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ΤΕΛΟΣ_ΕΠΑΝΑΛΗΨΗΣ</a:t>
            </a:r>
            <a:r>
              <a:rPr b="0" lang="el-GR" sz="1600" strike="noStrike" u="none">
                <a:solidFill>
                  <a:schemeClr val="dk1"/>
                </a:solidFill>
                <a:effectLst/>
                <a:uFillTx/>
                <a:latin typeface="Calibri"/>
              </a:rPr>
              <a:t>	</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ΤΕΛΟΣ_ΕΠΑΝΑΛΗΨΗΣ       </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a:t>
            </a:r>
            <a:r>
              <a:rPr b="0" lang="el-GR" sz="1600" strike="noStrike" u="none">
                <a:solidFill>
                  <a:schemeClr val="dk1"/>
                </a:solidFill>
                <a:effectLst/>
                <a:uFillTx/>
                <a:latin typeface="Calibri"/>
              </a:rPr>
              <a:t>	</a:t>
            </a:r>
            <a:r>
              <a:rPr b="0" lang="el-GR" sz="1600" strike="noStrike" u="none">
                <a:solidFill>
                  <a:schemeClr val="dk1"/>
                </a:solidFill>
                <a:effectLst/>
                <a:uFillTx/>
                <a:latin typeface="Calibri"/>
              </a:rPr>
              <a:t>                </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ΑΝ αθρ1 &gt; αθρ2 ΤΟΤΕ</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ΓΡΑΨΕ 'οι πωλήσεις του 1ου εξαμήνου είναι  μεγαλύτερες   από τις πωλήσεις του 2ου εξαμήνου'</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ΑΛΛΙΩΣ_ΑΝ αθρ2 &gt; αθρ1 ΤΟΤΕ</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ΓΡΑΨΕ 'οι πωλήσεις του 2ου εξαμήνου είναι μεγαλύτερες από τις πωλήσεις του 1ου εξαμήνου'</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ΑΛΛΙΩΣ</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ΓΡΑΨΕ 'Οι πωλήσεις 1ου και 2ου εξαμήνου είναι ίσες‘</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ΤΕΛΟΣ_ΑΝ</a:t>
            </a:r>
            <a:endParaRPr b="0" lang="el-GR" sz="1600" strike="noStrike" u="none">
              <a:solidFill>
                <a:srgbClr val="000000"/>
              </a:solidFill>
              <a:effectLst/>
              <a:uFillTx/>
              <a:latin typeface="Arial"/>
            </a:endParaRPr>
          </a:p>
          <a:p>
            <a:pPr defTabSz="914400">
              <a:lnSpc>
                <a:spcPct val="100000"/>
              </a:lnSpc>
            </a:pPr>
            <a:endParaRPr b="0" lang="el-GR" sz="1200" strike="noStrike" u="none">
              <a:solidFill>
                <a:srgbClr val="000000"/>
              </a:solidFill>
              <a:effectLst/>
              <a:uFillTx/>
              <a:latin typeface="Arial"/>
            </a:endParaRPr>
          </a:p>
        </p:txBody>
      </p:sp>
    </p:spTree>
  </p:cSld>
  <p:transition spd="slow">
    <p:push dir="u"/>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pic>
        <p:nvPicPr>
          <p:cNvPr id="115" name="Θέση περιεχομένου 3" descr=""/>
          <p:cNvPicPr/>
          <p:nvPr/>
        </p:nvPicPr>
        <p:blipFill>
          <a:blip r:embed="rId1"/>
          <a:stretch/>
        </p:blipFill>
        <p:spPr>
          <a:xfrm>
            <a:off x="-21240" y="5783760"/>
            <a:ext cx="9164160" cy="1073520"/>
          </a:xfrm>
          <a:prstGeom prst="rect">
            <a:avLst/>
          </a:prstGeom>
          <a:noFill/>
          <a:ln w="0">
            <a:noFill/>
          </a:ln>
        </p:spPr>
      </p:pic>
      <p:sp>
        <p:nvSpPr>
          <p:cNvPr id="116" name="TextBox 6"/>
          <p:cNvSpPr/>
          <p:nvPr/>
        </p:nvSpPr>
        <p:spPr>
          <a:xfrm>
            <a:off x="35640" y="44640"/>
            <a:ext cx="4895640" cy="466344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spAutoFit/>
          </a:bodyPr>
          <a:p>
            <a:pPr defTabSz="914400">
              <a:lnSpc>
                <a:spcPct val="100000"/>
              </a:lnSpc>
            </a:pPr>
            <a:r>
              <a:rPr b="0" i="1" lang="el-GR" sz="2000" strike="noStrike" u="none">
                <a:solidFill>
                  <a:schemeClr val="dk2">
                    <a:lumMod val="60000"/>
                    <a:lumOff val="40000"/>
                  </a:schemeClr>
                </a:solidFill>
                <a:effectLst/>
                <a:uFillTx/>
                <a:latin typeface="Calibri"/>
              </a:rPr>
              <a:t>!   Δ4   Μονάδες  4</a:t>
            </a:r>
            <a:endParaRPr b="0" lang="el-GR" sz="2000" strike="noStrike" u="none">
              <a:solidFill>
                <a:srgbClr val="000000"/>
              </a:solidFill>
              <a:effectLst/>
              <a:uFillTx/>
              <a:latin typeface="Arial"/>
            </a:endParaRPr>
          </a:p>
          <a:p>
            <a:pPr defTabSz="914400">
              <a:lnSpc>
                <a:spcPct val="100000"/>
              </a:lnSpc>
            </a:pPr>
            <a:r>
              <a:rPr b="0" lang="el-GR" sz="2000" strike="noStrike" u="none">
                <a:solidFill>
                  <a:schemeClr val="dk1"/>
                </a:solidFill>
                <a:effectLst/>
                <a:uFillTx/>
                <a:latin typeface="Calibri"/>
              </a:rPr>
              <a:t>ΔΙΑΒΑΣΕ ονπ          </a:t>
            </a:r>
            <a:endParaRPr b="0" lang="el-GR" sz="2000" strike="noStrike" u="none">
              <a:solidFill>
                <a:srgbClr val="000000"/>
              </a:solidFill>
              <a:effectLst/>
              <a:uFillTx/>
              <a:latin typeface="Arial"/>
            </a:endParaRPr>
          </a:p>
          <a:p>
            <a:pPr defTabSz="914400">
              <a:lnSpc>
                <a:spcPct val="100000"/>
              </a:lnSpc>
            </a:pPr>
            <a:r>
              <a:rPr b="0" lang="el-GR" sz="2000" strike="noStrike" u="none">
                <a:solidFill>
                  <a:schemeClr val="dk1"/>
                </a:solidFill>
                <a:effectLst/>
                <a:uFillTx/>
                <a:latin typeface="Calibri"/>
              </a:rPr>
              <a:t>! συνάρτηση</a:t>
            </a:r>
            <a:endParaRPr b="0" lang="el-GR" sz="2000" strike="noStrike" u="none">
              <a:solidFill>
                <a:srgbClr val="000000"/>
              </a:solidFill>
              <a:effectLst/>
              <a:uFillTx/>
              <a:latin typeface="Arial"/>
            </a:endParaRPr>
          </a:p>
          <a:p>
            <a:pPr defTabSz="914400">
              <a:lnSpc>
                <a:spcPct val="100000"/>
              </a:lnSpc>
            </a:pPr>
            <a:r>
              <a:rPr b="1" lang="el-GR" sz="2000" strike="noStrike" u="none">
                <a:solidFill>
                  <a:schemeClr val="dk1"/>
                </a:solidFill>
                <a:effectLst/>
                <a:uFillTx/>
                <a:latin typeface="Calibri"/>
              </a:rPr>
              <a:t>θέση </a:t>
            </a:r>
            <a:r>
              <a:rPr b="1" lang="el-GR" sz="2000" strike="noStrike" u="none">
                <a:solidFill>
                  <a:schemeClr val="dk1"/>
                </a:solidFill>
                <a:effectLst/>
                <a:uFillTx/>
                <a:latin typeface="Wingdings"/>
              </a:rPr>
              <a:t></a:t>
            </a:r>
            <a:r>
              <a:rPr b="1" lang="el-GR" sz="2000" strike="noStrike" u="none">
                <a:solidFill>
                  <a:schemeClr val="dk1"/>
                </a:solidFill>
                <a:effectLst/>
                <a:uFillTx/>
                <a:latin typeface="Calibri"/>
              </a:rPr>
              <a:t> ΑΝΑΖ(ΟΝ, ονπ)             </a:t>
            </a:r>
            <a:endParaRPr b="0" lang="el-GR" sz="2000" strike="noStrike" u="none">
              <a:solidFill>
                <a:srgbClr val="000000"/>
              </a:solidFill>
              <a:effectLst/>
              <a:uFillTx/>
              <a:latin typeface="Arial"/>
            </a:endParaRPr>
          </a:p>
          <a:p>
            <a:pPr defTabSz="914400">
              <a:lnSpc>
                <a:spcPct val="100000"/>
              </a:lnSpc>
            </a:pPr>
            <a:endParaRPr b="0" lang="el-GR" sz="2000" strike="noStrike" u="none">
              <a:solidFill>
                <a:srgbClr val="000000"/>
              </a:solidFill>
              <a:effectLst/>
              <a:uFillTx/>
              <a:latin typeface="Arial"/>
            </a:endParaRPr>
          </a:p>
          <a:p>
            <a:pPr defTabSz="914400">
              <a:lnSpc>
                <a:spcPct val="100000"/>
              </a:lnSpc>
            </a:pPr>
            <a:r>
              <a:rPr b="0" lang="el-GR" sz="2000" strike="noStrike" u="none">
                <a:solidFill>
                  <a:schemeClr val="dk1"/>
                </a:solidFill>
                <a:effectLst/>
                <a:uFillTx/>
                <a:latin typeface="Calibri"/>
              </a:rPr>
              <a:t>ΑΝ θέση = 0 ΤΟΤΕ</a:t>
            </a:r>
            <a:endParaRPr b="0" lang="el-GR" sz="2000" strike="noStrike" u="none">
              <a:solidFill>
                <a:srgbClr val="000000"/>
              </a:solidFill>
              <a:effectLst/>
              <a:uFillTx/>
              <a:latin typeface="Arial"/>
            </a:endParaRPr>
          </a:p>
          <a:p>
            <a:pPr defTabSz="914400">
              <a:lnSpc>
                <a:spcPct val="100000"/>
              </a:lnSpc>
            </a:pPr>
            <a:r>
              <a:rPr b="0" lang="el-GR" sz="2000" strike="noStrike" u="none">
                <a:solidFill>
                  <a:schemeClr val="dk1"/>
                </a:solidFill>
                <a:effectLst/>
                <a:uFillTx/>
                <a:latin typeface="Calibri"/>
              </a:rPr>
              <a:t>    ΓΡΑΨΕ 'Ανύπαρκτος πωλητής'   </a:t>
            </a:r>
            <a:endParaRPr b="0" lang="el-GR" sz="2000" strike="noStrike" u="none">
              <a:solidFill>
                <a:srgbClr val="000000"/>
              </a:solidFill>
              <a:effectLst/>
              <a:uFillTx/>
              <a:latin typeface="Arial"/>
            </a:endParaRPr>
          </a:p>
          <a:p>
            <a:pPr defTabSz="914400">
              <a:lnSpc>
                <a:spcPct val="100000"/>
              </a:lnSpc>
            </a:pPr>
            <a:r>
              <a:rPr b="0" lang="el-GR" sz="2000" strike="noStrike" u="none">
                <a:solidFill>
                  <a:schemeClr val="dk1"/>
                </a:solidFill>
                <a:effectLst/>
                <a:uFillTx/>
                <a:latin typeface="Calibri"/>
              </a:rPr>
              <a:t>ΑΛΛΙΩΣ</a:t>
            </a:r>
            <a:endParaRPr b="0" lang="el-GR" sz="2000" strike="noStrike" u="none">
              <a:solidFill>
                <a:srgbClr val="000000"/>
              </a:solidFill>
              <a:effectLst/>
              <a:uFillTx/>
              <a:latin typeface="Arial"/>
            </a:endParaRPr>
          </a:p>
          <a:p>
            <a:pPr defTabSz="914400">
              <a:lnSpc>
                <a:spcPct val="100000"/>
              </a:lnSpc>
            </a:pPr>
            <a:r>
              <a:rPr b="0" lang="el-GR" sz="2000" strike="noStrike" u="none">
                <a:solidFill>
                  <a:schemeClr val="dk1"/>
                </a:solidFill>
                <a:effectLst/>
                <a:uFillTx/>
                <a:latin typeface="Calibri"/>
              </a:rPr>
              <a:t>    αθρ </a:t>
            </a:r>
            <a:r>
              <a:rPr b="0" lang="el-GR" sz="2000" strike="noStrike" u="none">
                <a:solidFill>
                  <a:schemeClr val="dk1"/>
                </a:solidFill>
                <a:effectLst/>
                <a:uFillTx/>
                <a:latin typeface="Wingdings"/>
              </a:rPr>
              <a:t></a:t>
            </a:r>
            <a:r>
              <a:rPr b="0" lang="el-GR" sz="2000" strike="noStrike" u="none">
                <a:solidFill>
                  <a:schemeClr val="dk1"/>
                </a:solidFill>
                <a:effectLst/>
                <a:uFillTx/>
                <a:latin typeface="Calibri"/>
              </a:rPr>
              <a:t> 0</a:t>
            </a:r>
            <a:endParaRPr b="0" lang="el-GR" sz="2000" strike="noStrike" u="none">
              <a:solidFill>
                <a:srgbClr val="000000"/>
              </a:solidFill>
              <a:effectLst/>
              <a:uFillTx/>
              <a:latin typeface="Arial"/>
            </a:endParaRPr>
          </a:p>
          <a:p>
            <a:pPr defTabSz="914400">
              <a:lnSpc>
                <a:spcPct val="100000"/>
              </a:lnSpc>
            </a:pPr>
            <a:r>
              <a:rPr b="0" lang="el-GR" sz="2000" strike="noStrike" u="none">
                <a:solidFill>
                  <a:schemeClr val="dk1"/>
                </a:solidFill>
                <a:effectLst/>
                <a:uFillTx/>
                <a:latin typeface="Calibri"/>
              </a:rPr>
              <a:t>    ΓΙΑ κ ΑΠΟ 1 ΜΕΧΡΙ 12</a:t>
            </a:r>
            <a:endParaRPr b="0" lang="el-GR" sz="2000" strike="noStrike" u="none">
              <a:solidFill>
                <a:srgbClr val="000000"/>
              </a:solidFill>
              <a:effectLst/>
              <a:uFillTx/>
              <a:latin typeface="Arial"/>
            </a:endParaRPr>
          </a:p>
          <a:p>
            <a:pPr defTabSz="914400">
              <a:lnSpc>
                <a:spcPct val="100000"/>
              </a:lnSpc>
            </a:pPr>
            <a:r>
              <a:rPr b="0" lang="el-GR" sz="2000" strike="noStrike" u="none">
                <a:solidFill>
                  <a:schemeClr val="dk1"/>
                </a:solidFill>
                <a:effectLst/>
                <a:uFillTx/>
                <a:latin typeface="Calibri"/>
              </a:rPr>
              <a:t>          αθρ </a:t>
            </a:r>
            <a:r>
              <a:rPr b="0" lang="el-GR" sz="2000" strike="noStrike" u="none">
                <a:solidFill>
                  <a:schemeClr val="dk1"/>
                </a:solidFill>
                <a:effectLst/>
                <a:uFillTx/>
                <a:latin typeface="Wingdings"/>
              </a:rPr>
              <a:t></a:t>
            </a:r>
            <a:r>
              <a:rPr b="0" lang="el-GR" sz="2000" strike="noStrike" u="none">
                <a:solidFill>
                  <a:schemeClr val="dk1"/>
                </a:solidFill>
                <a:effectLst/>
                <a:uFillTx/>
                <a:latin typeface="Calibri"/>
              </a:rPr>
              <a:t> αθρ+ Π[θέση ,κ]      </a:t>
            </a:r>
            <a:endParaRPr b="0" lang="el-GR" sz="2000" strike="noStrike" u="none">
              <a:solidFill>
                <a:srgbClr val="000000"/>
              </a:solidFill>
              <a:effectLst/>
              <a:uFillTx/>
              <a:latin typeface="Arial"/>
            </a:endParaRPr>
          </a:p>
          <a:p>
            <a:pPr defTabSz="914400">
              <a:lnSpc>
                <a:spcPct val="100000"/>
              </a:lnSpc>
            </a:pPr>
            <a:r>
              <a:rPr b="0" lang="el-GR" sz="2000" strike="noStrike" u="none">
                <a:solidFill>
                  <a:schemeClr val="dk1"/>
                </a:solidFill>
                <a:effectLst/>
                <a:uFillTx/>
                <a:latin typeface="Calibri"/>
              </a:rPr>
              <a:t>    ΤΕΛΟΣ_ΕΠΑΝΑΛΗΨΗΣ</a:t>
            </a:r>
            <a:endParaRPr b="0" lang="el-GR" sz="2000" strike="noStrike" u="none">
              <a:solidFill>
                <a:srgbClr val="000000"/>
              </a:solidFill>
              <a:effectLst/>
              <a:uFillTx/>
              <a:latin typeface="Arial"/>
            </a:endParaRPr>
          </a:p>
          <a:p>
            <a:pPr defTabSz="914400">
              <a:lnSpc>
                <a:spcPct val="100000"/>
              </a:lnSpc>
            </a:pPr>
            <a:r>
              <a:rPr b="0" lang="el-GR" sz="2000" strike="noStrike" u="none">
                <a:solidFill>
                  <a:schemeClr val="dk1"/>
                </a:solidFill>
                <a:effectLst/>
                <a:uFillTx/>
                <a:latin typeface="Calibri"/>
              </a:rPr>
              <a:t>     ΓΡΑΨΕ  αθρ</a:t>
            </a:r>
            <a:endParaRPr b="0" lang="el-GR" sz="2000" strike="noStrike" u="none">
              <a:solidFill>
                <a:srgbClr val="000000"/>
              </a:solidFill>
              <a:effectLst/>
              <a:uFillTx/>
              <a:latin typeface="Arial"/>
            </a:endParaRPr>
          </a:p>
          <a:p>
            <a:pPr defTabSz="914400">
              <a:lnSpc>
                <a:spcPct val="100000"/>
              </a:lnSpc>
            </a:pPr>
            <a:r>
              <a:rPr b="0" lang="el-GR" sz="2000" strike="noStrike" u="none">
                <a:solidFill>
                  <a:schemeClr val="dk1"/>
                </a:solidFill>
                <a:effectLst/>
                <a:uFillTx/>
                <a:latin typeface="Calibri"/>
              </a:rPr>
              <a:t>ΤΕΛΟΣ_ΑΝ</a:t>
            </a:r>
            <a:endParaRPr b="0" lang="el-GR" sz="2000" strike="noStrike" u="none">
              <a:solidFill>
                <a:srgbClr val="000000"/>
              </a:solidFill>
              <a:effectLst/>
              <a:uFillTx/>
              <a:latin typeface="Arial"/>
            </a:endParaRPr>
          </a:p>
          <a:p>
            <a:pPr defTabSz="914400">
              <a:lnSpc>
                <a:spcPct val="100000"/>
              </a:lnSpc>
            </a:pPr>
            <a:r>
              <a:rPr b="0" lang="el-GR" sz="2000" strike="noStrike" u="none">
                <a:solidFill>
                  <a:schemeClr val="dk1"/>
                </a:solidFill>
                <a:effectLst/>
                <a:uFillTx/>
                <a:latin typeface="Calibri"/>
              </a:rPr>
              <a:t>ΤΕΛΟΣ_ΠΡΟΓΡΑΜΜΑΤΟΣ</a:t>
            </a:r>
            <a:endParaRPr b="0" lang="el-GR" sz="2000" strike="noStrike" u="none">
              <a:solidFill>
                <a:srgbClr val="000000"/>
              </a:solidFill>
              <a:effectLst/>
              <a:uFillTx/>
              <a:latin typeface="Arial"/>
            </a:endParaRPr>
          </a:p>
        </p:txBody>
      </p:sp>
      <p:sp>
        <p:nvSpPr>
          <p:cNvPr id="117" name="TextBox 4"/>
          <p:cNvSpPr/>
          <p:nvPr/>
        </p:nvSpPr>
        <p:spPr>
          <a:xfrm>
            <a:off x="4212000" y="692640"/>
            <a:ext cx="4930920" cy="699480"/>
          </a:xfrm>
          <a:prstGeom prst="rect">
            <a:avLst/>
          </a:prstGeom>
          <a:solidFill>
            <a:schemeClr val="accent1">
              <a:lumMod val="20000"/>
              <a:lumOff val="80000"/>
            </a:schemeClr>
          </a:solidFill>
          <a:ln w="12700">
            <a:solidFill>
              <a:srgbClr val="3a5f8b"/>
            </a:solidFill>
            <a:round/>
          </a:ln>
        </p:spPr>
        <p:style>
          <a:lnRef idx="0"/>
          <a:fillRef idx="0"/>
          <a:effectRef idx="0"/>
          <a:fontRef idx="minor"/>
        </p:style>
        <p:txBody>
          <a:bodyPr lIns="90000" rIns="90000" tIns="45000" bIns="45000" anchor="t">
            <a:spAutoFit/>
          </a:bodyPr>
          <a:p>
            <a:pPr defTabSz="914400">
              <a:lnSpc>
                <a:spcPct val="100000"/>
              </a:lnSpc>
            </a:pPr>
            <a:r>
              <a:rPr b="0" lang="el-GR" sz="2000" strike="noStrike" u="none">
                <a:solidFill>
                  <a:schemeClr val="dk1"/>
                </a:solidFill>
                <a:effectLst/>
                <a:uFillTx/>
                <a:latin typeface="Calibri"/>
              </a:rPr>
              <a:t>!   Ή  διαδικασία</a:t>
            </a:r>
            <a:endParaRPr b="0" lang="el-GR" sz="2000" strike="noStrike" u="none">
              <a:solidFill>
                <a:srgbClr val="000000"/>
              </a:solidFill>
              <a:effectLst/>
              <a:uFillTx/>
              <a:latin typeface="Arial"/>
            </a:endParaRPr>
          </a:p>
          <a:p>
            <a:pPr defTabSz="914400">
              <a:lnSpc>
                <a:spcPct val="100000"/>
              </a:lnSpc>
            </a:pPr>
            <a:r>
              <a:rPr b="1" lang="el-GR" sz="2000" strike="noStrike" u="none">
                <a:solidFill>
                  <a:schemeClr val="dk1"/>
                </a:solidFill>
                <a:effectLst/>
                <a:uFillTx/>
                <a:latin typeface="Calibri"/>
              </a:rPr>
              <a:t>ΚΑΛΕΣΕ ΑΝΑΖ(ΟΝ, ονπ, θέση)</a:t>
            </a:r>
            <a:endParaRPr b="0" lang="el-GR" sz="2000" strike="noStrike" u="none">
              <a:solidFill>
                <a:srgbClr val="000000"/>
              </a:solidFill>
              <a:effectLst/>
              <a:uFillTx/>
              <a:latin typeface="Arial"/>
            </a:endParaRPr>
          </a:p>
        </p:txBody>
      </p:sp>
      <p:sp>
        <p:nvSpPr>
          <p:cNvPr id="118" name="TextBox 5"/>
          <p:cNvSpPr/>
          <p:nvPr/>
        </p:nvSpPr>
        <p:spPr>
          <a:xfrm>
            <a:off x="179640" y="4725000"/>
            <a:ext cx="8712000" cy="2009880"/>
          </a:xfrm>
          <a:prstGeom prst="rect">
            <a:avLst/>
          </a:prstGeom>
          <a:gradFill rotWithShape="0">
            <a:gsLst>
              <a:gs pos="0">
                <a:srgbClr val="9ab4e4"/>
              </a:gs>
              <a:gs pos="50000">
                <a:srgbClr val="c1d1ec"/>
              </a:gs>
              <a:gs pos="100000">
                <a:srgbClr val="e0e8f5"/>
              </a:gs>
            </a:gsLst>
            <a:lin ang="5400000"/>
          </a:gradFill>
          <a:ln w="0">
            <a:solidFill>
              <a:srgbClr val="3a5f8b"/>
            </a:solidFill>
          </a:ln>
        </p:spPr>
        <p:style>
          <a:lnRef idx="0"/>
          <a:fillRef idx="0"/>
          <a:effectRef idx="0"/>
          <a:fontRef idx="minor"/>
        </p:style>
        <p:txBody>
          <a:bodyPr lIns="90000" rIns="90000" tIns="45000" bIns="45000" anchor="t">
            <a:spAutoFit/>
          </a:bodyPr>
          <a:p>
            <a:pPr defTabSz="914400">
              <a:lnSpc>
                <a:spcPct val="100000"/>
              </a:lnSpc>
            </a:pPr>
            <a:r>
              <a:rPr b="1" lang="el-GR" sz="1800" strike="noStrike" u="none">
                <a:solidFill>
                  <a:schemeClr val="accent2">
                    <a:lumMod val="75000"/>
                  </a:schemeClr>
                </a:solidFill>
                <a:effectLst/>
                <a:uFillTx/>
                <a:latin typeface="Calibri"/>
              </a:rPr>
              <a:t>Προσοχή:</a:t>
            </a:r>
            <a:endParaRPr b="0" lang="el-GR" sz="1800" strike="noStrike" u="none">
              <a:solidFill>
                <a:srgbClr val="000000"/>
              </a:solidFill>
              <a:effectLst/>
              <a:uFillTx/>
              <a:latin typeface="Arial"/>
            </a:endParaRPr>
          </a:p>
          <a:p>
            <a:pPr marL="363600" indent="-187200" defTabSz="914400">
              <a:lnSpc>
                <a:spcPct val="100000"/>
              </a:lnSpc>
              <a:buClr>
                <a:srgbClr val="000000"/>
              </a:buClr>
              <a:buFont typeface="Arial"/>
              <a:buChar char="•"/>
            </a:pPr>
            <a:r>
              <a:rPr b="0" lang="el-GR" sz="1800" strike="noStrike" u="none">
                <a:solidFill>
                  <a:schemeClr val="dk1"/>
                </a:solidFill>
                <a:effectLst/>
                <a:uFillTx/>
                <a:latin typeface="Calibri"/>
              </a:rPr>
              <a:t>στην </a:t>
            </a:r>
            <a:r>
              <a:rPr b="1" lang="el-GR" sz="1800" strike="noStrike" u="none">
                <a:solidFill>
                  <a:schemeClr val="dk1"/>
                </a:solidFill>
                <a:effectLst/>
                <a:uFillTx/>
                <a:latin typeface="Calibri"/>
              </a:rPr>
              <a:t>κλήση</a:t>
            </a:r>
            <a:r>
              <a:rPr b="0" lang="el-GR" sz="1800" strike="noStrike" u="none">
                <a:solidFill>
                  <a:schemeClr val="dk1"/>
                </a:solidFill>
                <a:effectLst/>
                <a:uFillTx/>
                <a:latin typeface="Calibri"/>
              </a:rPr>
              <a:t> του υποπρογράμματος. Στην </a:t>
            </a:r>
            <a:r>
              <a:rPr b="1" lang="el-GR" sz="1800" strike="noStrike" u="none">
                <a:solidFill>
                  <a:schemeClr val="dk1"/>
                </a:solidFill>
                <a:effectLst/>
                <a:uFillTx/>
                <a:latin typeface="Calibri"/>
              </a:rPr>
              <a:t>ΔΙΑΔΙΚΑΣΙΑ</a:t>
            </a:r>
            <a:r>
              <a:rPr b="0" lang="el-GR" sz="1800" strike="noStrike" u="none">
                <a:solidFill>
                  <a:schemeClr val="dk1"/>
                </a:solidFill>
                <a:effectLst/>
                <a:uFillTx/>
                <a:latin typeface="Calibri"/>
              </a:rPr>
              <a:t> προσθέτουμε μία παράμετρο που αντιστοιχεί στην τιμή που επιστρέφει η </a:t>
            </a:r>
            <a:r>
              <a:rPr b="1" lang="el-GR" sz="1800" strike="noStrike" u="none">
                <a:solidFill>
                  <a:schemeClr val="dk1"/>
                </a:solidFill>
                <a:effectLst/>
                <a:uFillTx/>
                <a:latin typeface="Calibri"/>
              </a:rPr>
              <a:t>ΣΥΝΑΡΤΗΣΗ</a:t>
            </a:r>
            <a:endParaRPr b="0" lang="el-GR" sz="1800" strike="noStrike" u="none">
              <a:solidFill>
                <a:srgbClr val="000000"/>
              </a:solidFill>
              <a:effectLst/>
              <a:uFillTx/>
              <a:latin typeface="Arial"/>
            </a:endParaRPr>
          </a:p>
          <a:p>
            <a:pPr marL="363600" indent="-187200" defTabSz="914400">
              <a:lnSpc>
                <a:spcPct val="100000"/>
              </a:lnSpc>
              <a:buClr>
                <a:srgbClr val="000000"/>
              </a:buClr>
              <a:buFont typeface="Arial"/>
              <a:buChar char="•"/>
            </a:pPr>
            <a:r>
              <a:rPr b="0" lang="el-GR" sz="1800" strike="noStrike" u="none">
                <a:solidFill>
                  <a:schemeClr val="dk1"/>
                </a:solidFill>
                <a:effectLst/>
                <a:uFillTx/>
                <a:latin typeface="Calibri"/>
              </a:rPr>
              <a:t>στις </a:t>
            </a:r>
            <a:r>
              <a:rPr b="1" lang="el-GR" sz="1800" strike="noStrike" u="none">
                <a:solidFill>
                  <a:schemeClr val="dk1"/>
                </a:solidFill>
                <a:effectLst/>
                <a:uFillTx/>
                <a:latin typeface="Calibri"/>
              </a:rPr>
              <a:t>παραμέτρους</a:t>
            </a:r>
            <a:r>
              <a:rPr b="0" lang="el-GR" sz="1800" strike="noStrike" u="none">
                <a:solidFill>
                  <a:schemeClr val="dk1"/>
                </a:solidFill>
                <a:effectLst/>
                <a:uFillTx/>
                <a:latin typeface="Calibri"/>
              </a:rPr>
              <a:t> (πλήθος, αντιστοίχιση και τύπος)</a:t>
            </a:r>
            <a:endParaRPr b="0" lang="el-GR" sz="1800" strike="noStrike" u="none">
              <a:solidFill>
                <a:srgbClr val="000000"/>
              </a:solidFill>
              <a:effectLst/>
              <a:uFillTx/>
              <a:latin typeface="Arial"/>
            </a:endParaRPr>
          </a:p>
          <a:p>
            <a:pPr marL="363600" indent="-187200" defTabSz="914400">
              <a:lnSpc>
                <a:spcPct val="100000"/>
              </a:lnSpc>
              <a:buClr>
                <a:srgbClr val="000000"/>
              </a:buClr>
              <a:buFont typeface="Arial"/>
              <a:buChar char="•"/>
            </a:pPr>
            <a:r>
              <a:rPr b="0" lang="el-GR" sz="1800" strike="noStrike" u="none">
                <a:solidFill>
                  <a:schemeClr val="dk1"/>
                </a:solidFill>
                <a:effectLst/>
                <a:uFillTx/>
                <a:latin typeface="Calibri"/>
              </a:rPr>
              <a:t>στην τιμή/τιμές που </a:t>
            </a:r>
            <a:r>
              <a:rPr b="1" lang="el-GR" sz="1800" strike="noStrike" u="none">
                <a:solidFill>
                  <a:schemeClr val="dk1"/>
                </a:solidFill>
                <a:effectLst/>
                <a:uFillTx/>
                <a:latin typeface="Calibri"/>
              </a:rPr>
              <a:t>επιστρέφονται</a:t>
            </a:r>
            <a:endParaRPr b="0" lang="el-GR" sz="1800" strike="noStrike" u="none">
              <a:solidFill>
                <a:srgbClr val="000000"/>
              </a:solidFill>
              <a:effectLst/>
              <a:uFillTx/>
              <a:latin typeface="Arial"/>
            </a:endParaRPr>
          </a:p>
          <a:p>
            <a:pPr marL="363600" indent="-187200" defTabSz="914400">
              <a:lnSpc>
                <a:spcPct val="100000"/>
              </a:lnSpc>
              <a:buClr>
                <a:srgbClr val="000000"/>
              </a:buClr>
              <a:buFont typeface="Arial"/>
              <a:buChar char="•"/>
            </a:pPr>
            <a:r>
              <a:rPr b="1" lang="el-GR" sz="1800" strike="noStrike" u="none">
                <a:solidFill>
                  <a:schemeClr val="dk1"/>
                </a:solidFill>
                <a:effectLst/>
                <a:uFillTx/>
                <a:latin typeface="Calibri"/>
              </a:rPr>
              <a:t>να σκεφτείτε ποιες εντολές θα υπάρχουν στο υποπρόγραμμα (ποια είναι η λειτουργία του υποπρογράμματος )  και ποιες στο κυρίως πρόγραμμα</a:t>
            </a:r>
            <a:endParaRPr b="0" lang="el-GR" sz="1800" strike="noStrike" u="none">
              <a:solidFill>
                <a:srgbClr val="000000"/>
              </a:solidFill>
              <a:effectLst/>
              <a:uFillTx/>
              <a:latin typeface="Arial"/>
            </a:endParaRPr>
          </a:p>
        </p:txBody>
      </p:sp>
    </p:spTree>
  </p:cSld>
  <p:transition spd="slow">
    <p:push dir="u"/>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pic>
        <p:nvPicPr>
          <p:cNvPr id="119" name="Θέση περιεχομένου 3" descr=""/>
          <p:cNvPicPr/>
          <p:nvPr/>
        </p:nvPicPr>
        <p:blipFill>
          <a:blip r:embed="rId1"/>
          <a:stretch/>
        </p:blipFill>
        <p:spPr>
          <a:xfrm>
            <a:off x="-21240" y="5783760"/>
            <a:ext cx="9164160" cy="1073520"/>
          </a:xfrm>
          <a:prstGeom prst="rect">
            <a:avLst/>
          </a:prstGeom>
          <a:noFill/>
          <a:ln w="0">
            <a:noFill/>
          </a:ln>
        </p:spPr>
      </p:pic>
      <p:sp>
        <p:nvSpPr>
          <p:cNvPr id="120" name="TextBox 6"/>
          <p:cNvSpPr/>
          <p:nvPr/>
        </p:nvSpPr>
        <p:spPr>
          <a:xfrm>
            <a:off x="35640" y="44640"/>
            <a:ext cx="4463280" cy="496404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chor="t">
            <a:spAutoFit/>
          </a:bodyPr>
          <a:p>
            <a:pPr defTabSz="914400">
              <a:lnSpc>
                <a:spcPct val="100000"/>
              </a:lnSpc>
            </a:pPr>
            <a:r>
              <a:rPr b="0" i="1" lang="el-GR" sz="1600" strike="noStrike" u="none">
                <a:solidFill>
                  <a:schemeClr val="dk2">
                    <a:lumMod val="60000"/>
                    <a:lumOff val="40000"/>
                  </a:schemeClr>
                </a:solidFill>
                <a:effectLst/>
                <a:uFillTx/>
                <a:latin typeface="Calibri"/>
              </a:rPr>
              <a:t>! Δ5   Μονάδες  6</a:t>
            </a:r>
            <a:endParaRPr b="0" lang="el-GR" sz="1600" strike="noStrike" u="none">
              <a:solidFill>
                <a:srgbClr val="000000"/>
              </a:solidFill>
              <a:effectLst/>
              <a:uFillTx/>
              <a:latin typeface="Arial"/>
            </a:endParaRPr>
          </a:p>
          <a:p>
            <a:pPr defTabSz="914400">
              <a:lnSpc>
                <a:spcPct val="100000"/>
              </a:lnSpc>
            </a:pPr>
            <a:r>
              <a:rPr b="1" lang="el-GR" sz="1600" strike="noStrike" u="none">
                <a:solidFill>
                  <a:schemeClr val="dk1"/>
                </a:solidFill>
                <a:effectLst/>
                <a:uFillTx/>
                <a:latin typeface="Calibri"/>
              </a:rPr>
              <a:t>ΣΥΝΑΡΤΗΣΗ ΑΝΑΖ(Οπ, όνομα): ΑΚΕΡΑΙΑ      </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ΜΕΤΑΒΛΗΤΕΣ</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ΑΚΕΡΑΙΕΣ: ι, θ</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ΧΑΡΑΚΤΗΡΕΣ: Οπ[10], όνομα                </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ΑΡΧΗ</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θ  </a:t>
            </a:r>
            <a:r>
              <a:rPr b="0" lang="el-GR" sz="1600" strike="noStrike" u="none">
                <a:solidFill>
                  <a:schemeClr val="dk1"/>
                </a:solidFill>
                <a:effectLst/>
                <a:uFillTx/>
                <a:latin typeface="Wingdings"/>
              </a:rPr>
              <a:t></a:t>
            </a:r>
            <a:r>
              <a:rPr b="0" lang="el-GR" sz="1600" strike="noStrike" u="none">
                <a:solidFill>
                  <a:schemeClr val="dk1"/>
                </a:solidFill>
                <a:effectLst/>
                <a:uFillTx/>
                <a:latin typeface="Calibri"/>
              </a:rPr>
              <a:t>0</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ι </a:t>
            </a:r>
            <a:r>
              <a:rPr b="0" lang="el-GR" sz="1600" strike="noStrike" u="none">
                <a:solidFill>
                  <a:schemeClr val="dk1"/>
                </a:solidFill>
                <a:effectLst/>
                <a:uFillTx/>
                <a:latin typeface="Wingdings"/>
              </a:rPr>
              <a:t></a:t>
            </a:r>
            <a:r>
              <a:rPr b="0" lang="el-GR" sz="1600" strike="noStrike" u="none">
                <a:solidFill>
                  <a:schemeClr val="dk1"/>
                </a:solidFill>
                <a:effectLst/>
                <a:uFillTx/>
                <a:latin typeface="Calibri"/>
              </a:rPr>
              <a:t> 1                              </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βρ </a:t>
            </a:r>
            <a:r>
              <a:rPr b="0" lang="el-GR" sz="1600" strike="noStrike" u="none">
                <a:solidFill>
                  <a:schemeClr val="dk1"/>
                </a:solidFill>
                <a:effectLst/>
                <a:uFillTx/>
                <a:latin typeface="Wingdings"/>
              </a:rPr>
              <a:t></a:t>
            </a:r>
            <a:r>
              <a:rPr b="0" lang="el-GR" sz="1600" strike="noStrike" u="none">
                <a:solidFill>
                  <a:schemeClr val="dk1"/>
                </a:solidFill>
                <a:effectLst/>
                <a:uFillTx/>
                <a:latin typeface="Calibri"/>
              </a:rPr>
              <a:t>  Ψευδής</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ΟΣΟ ι &lt;= 10 ΚΑΙ βρ = Ψευδής ΕΠΑΝΑΛΑΒΕ</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ΑΝ Οπ[ι]= όνομα ΤΟΤΕ</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a:t>
            </a:r>
            <a:r>
              <a:rPr b="0" lang="el-GR" sz="1600" strike="noStrike" u="none">
                <a:solidFill>
                  <a:schemeClr val="dk1"/>
                </a:solidFill>
                <a:effectLst/>
                <a:uFillTx/>
                <a:latin typeface="Calibri"/>
              </a:rPr>
              <a:t>βρ </a:t>
            </a:r>
            <a:r>
              <a:rPr b="0" lang="el-GR" sz="1600" strike="noStrike" u="none">
                <a:solidFill>
                  <a:schemeClr val="dk1"/>
                </a:solidFill>
                <a:effectLst/>
                <a:uFillTx/>
                <a:latin typeface="Wingdings"/>
              </a:rPr>
              <a:t></a:t>
            </a:r>
            <a:r>
              <a:rPr b="0" lang="el-GR" sz="1600" strike="noStrike" u="none">
                <a:solidFill>
                  <a:schemeClr val="dk1"/>
                </a:solidFill>
                <a:effectLst/>
                <a:uFillTx/>
                <a:latin typeface="Calibri"/>
              </a:rPr>
              <a:t> Αληθής</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a:t>
            </a:r>
            <a:r>
              <a:rPr b="0" lang="el-GR" sz="1600" strike="noStrike" u="none">
                <a:solidFill>
                  <a:schemeClr val="dk1"/>
                </a:solidFill>
                <a:effectLst/>
                <a:uFillTx/>
                <a:latin typeface="Calibri"/>
              </a:rPr>
              <a:t>θ </a:t>
            </a:r>
            <a:r>
              <a:rPr b="0" lang="el-GR" sz="1600" strike="noStrike" u="none">
                <a:solidFill>
                  <a:schemeClr val="dk1"/>
                </a:solidFill>
                <a:effectLst/>
                <a:uFillTx/>
                <a:latin typeface="Wingdings"/>
              </a:rPr>
              <a:t></a:t>
            </a:r>
            <a:r>
              <a:rPr b="0" lang="el-GR" sz="1600" strike="noStrike" u="none">
                <a:solidFill>
                  <a:schemeClr val="dk1"/>
                </a:solidFill>
                <a:effectLst/>
                <a:uFillTx/>
                <a:latin typeface="Calibri"/>
              </a:rPr>
              <a:t> ι</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ΑΛΛΙΩΣ</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a:t>
            </a:r>
            <a:r>
              <a:rPr b="0" lang="el-GR" sz="1600" strike="noStrike" u="none">
                <a:solidFill>
                  <a:schemeClr val="dk1"/>
                </a:solidFill>
                <a:effectLst/>
                <a:uFillTx/>
                <a:latin typeface="Calibri"/>
              </a:rPr>
              <a:t>ι </a:t>
            </a:r>
            <a:r>
              <a:rPr b="0" lang="el-GR" sz="1600" strike="noStrike" u="none">
                <a:solidFill>
                  <a:schemeClr val="dk1"/>
                </a:solidFill>
                <a:effectLst/>
                <a:uFillTx/>
                <a:latin typeface="Wingdings"/>
              </a:rPr>
              <a:t></a:t>
            </a:r>
            <a:r>
              <a:rPr b="0" lang="el-GR" sz="1600" strike="noStrike" u="none">
                <a:solidFill>
                  <a:schemeClr val="dk1"/>
                </a:solidFill>
                <a:effectLst/>
                <a:uFillTx/>
                <a:latin typeface="Calibri"/>
              </a:rPr>
              <a:t> ι+1</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ΤΕΛΟΣ_ΑΝ                </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ΤΕΛΟΣ_ΕΠΑΝΑΛΗΨΗΣ</a:t>
            </a:r>
            <a:endParaRPr b="0" lang="el-GR" sz="1600" strike="noStrike" u="none">
              <a:solidFill>
                <a:srgbClr val="000000"/>
              </a:solidFill>
              <a:effectLst/>
              <a:uFillTx/>
              <a:latin typeface="Arial"/>
            </a:endParaRPr>
          </a:p>
          <a:p>
            <a:pPr defTabSz="914400">
              <a:lnSpc>
                <a:spcPct val="100000"/>
              </a:lnSpc>
            </a:pPr>
            <a:r>
              <a:rPr b="1" lang="el-GR" sz="1600" strike="noStrike" u="none">
                <a:solidFill>
                  <a:schemeClr val="dk1"/>
                </a:solidFill>
                <a:effectLst/>
                <a:uFillTx/>
                <a:latin typeface="Calibri"/>
              </a:rPr>
              <a:t>ΑΝΑΖ </a:t>
            </a:r>
            <a:r>
              <a:rPr b="1" lang="el-GR" sz="1600" strike="noStrike" u="none">
                <a:solidFill>
                  <a:schemeClr val="dk1"/>
                </a:solidFill>
                <a:effectLst/>
                <a:uFillTx/>
                <a:latin typeface="Wingdings"/>
              </a:rPr>
              <a:t></a:t>
            </a:r>
            <a:r>
              <a:rPr b="1" lang="el-GR" sz="1600" strike="noStrike" u="none">
                <a:solidFill>
                  <a:schemeClr val="dk1"/>
                </a:solidFill>
                <a:effectLst/>
                <a:uFillTx/>
                <a:latin typeface="Calibri"/>
              </a:rPr>
              <a:t> θ  </a:t>
            </a:r>
            <a:endParaRPr b="0" lang="el-GR" sz="1600" strike="noStrike" u="none">
              <a:solidFill>
                <a:srgbClr val="000000"/>
              </a:solidFill>
              <a:effectLst/>
              <a:uFillTx/>
              <a:latin typeface="Arial"/>
            </a:endParaRPr>
          </a:p>
          <a:p>
            <a:pPr defTabSz="914400">
              <a:lnSpc>
                <a:spcPct val="100000"/>
              </a:lnSpc>
            </a:pP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ΤΕΛΟΣ_ΣΥΝΑΡΤΗΣΗΣ</a:t>
            </a:r>
            <a:endParaRPr b="0" lang="el-GR" sz="1600" strike="noStrike" u="none">
              <a:solidFill>
                <a:srgbClr val="000000"/>
              </a:solidFill>
              <a:effectLst/>
              <a:uFillTx/>
              <a:latin typeface="Arial"/>
            </a:endParaRPr>
          </a:p>
        </p:txBody>
      </p:sp>
      <p:sp>
        <p:nvSpPr>
          <p:cNvPr id="121" name="TextBox 8"/>
          <p:cNvSpPr/>
          <p:nvPr/>
        </p:nvSpPr>
        <p:spPr>
          <a:xfrm>
            <a:off x="4572000" y="116640"/>
            <a:ext cx="4534920" cy="4720320"/>
          </a:xfrm>
          <a:prstGeom prst="rect">
            <a:avLst/>
          </a:prstGeom>
          <a:solidFill>
            <a:schemeClr val="accent1">
              <a:lumMod val="20000"/>
              <a:lumOff val="80000"/>
            </a:schemeClr>
          </a:solidFill>
          <a:ln w="0">
            <a:solidFill>
              <a:srgbClr val="3a5f8b"/>
            </a:solidFill>
          </a:ln>
        </p:spPr>
        <p:style>
          <a:lnRef idx="0"/>
          <a:fillRef idx="0"/>
          <a:effectRef idx="0"/>
          <a:fontRef idx="minor"/>
        </p:style>
        <p:txBody>
          <a:bodyPr lIns="90000" rIns="90000" tIns="45000" bIns="45000" anchor="t">
            <a:spAutoFit/>
          </a:bodyPr>
          <a:p>
            <a:pPr defTabSz="914400">
              <a:lnSpc>
                <a:spcPct val="100000"/>
              </a:lnSpc>
            </a:pPr>
            <a:r>
              <a:rPr b="0" i="1" lang="el-GR" sz="1600" strike="noStrike" u="none">
                <a:solidFill>
                  <a:schemeClr val="dk2">
                    <a:lumMod val="60000"/>
                    <a:lumOff val="40000"/>
                  </a:schemeClr>
                </a:solidFill>
                <a:effectLst/>
                <a:uFillTx/>
                <a:latin typeface="Calibri"/>
              </a:rPr>
              <a:t>!   Δ5   Μονάδες  6</a:t>
            </a:r>
            <a:endParaRPr b="0" lang="el-GR" sz="1600" strike="noStrike" u="none">
              <a:solidFill>
                <a:srgbClr val="000000"/>
              </a:solidFill>
              <a:effectLst/>
              <a:uFillTx/>
              <a:latin typeface="Arial"/>
            </a:endParaRPr>
          </a:p>
          <a:p>
            <a:pPr defTabSz="914400">
              <a:lnSpc>
                <a:spcPct val="100000"/>
              </a:lnSpc>
            </a:pPr>
            <a:r>
              <a:rPr b="1" lang="el-GR" sz="1600" strike="noStrike" u="none">
                <a:solidFill>
                  <a:schemeClr val="dk1"/>
                </a:solidFill>
                <a:effectLst/>
                <a:uFillTx/>
                <a:latin typeface="Calibri"/>
              </a:rPr>
              <a:t>ΔΙΑΔΙΚΑΣΙΑ ΑΝΑΖ(Οπ, όνομα, θ)        </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ΜΕΤΑΒΛΗΤΕΣ</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ΑΚΕΡΑΙΕΣ: ι, θ</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ΧΑΡΑΚΤΗΡΕΣ: Οπ[10], όνομα      </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ΑΡΧΗ</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a:t>
            </a:r>
            <a:r>
              <a:rPr b="1" lang="el-GR" sz="1600" strike="noStrike" u="none">
                <a:solidFill>
                  <a:schemeClr val="dk1"/>
                </a:solidFill>
                <a:effectLst/>
                <a:uFillTx/>
                <a:latin typeface="Calibri"/>
              </a:rPr>
              <a:t>θ </a:t>
            </a:r>
            <a:r>
              <a:rPr b="1" lang="el-GR" sz="1600" strike="noStrike" u="none">
                <a:solidFill>
                  <a:schemeClr val="dk1"/>
                </a:solidFill>
                <a:effectLst/>
                <a:uFillTx/>
                <a:latin typeface="Wingdings"/>
              </a:rPr>
              <a:t></a:t>
            </a:r>
            <a:r>
              <a:rPr b="1" lang="el-GR" sz="1600" strike="noStrike" u="none">
                <a:solidFill>
                  <a:schemeClr val="dk1"/>
                </a:solidFill>
                <a:effectLst/>
                <a:uFillTx/>
                <a:latin typeface="Calibri"/>
              </a:rPr>
              <a:t> 0</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ι </a:t>
            </a:r>
            <a:r>
              <a:rPr b="0" lang="el-GR" sz="1600" strike="noStrike" u="none">
                <a:solidFill>
                  <a:schemeClr val="dk1"/>
                </a:solidFill>
                <a:effectLst/>
                <a:uFillTx/>
                <a:latin typeface="Wingdings"/>
              </a:rPr>
              <a:t></a:t>
            </a:r>
            <a:r>
              <a:rPr b="0" lang="el-GR" sz="1600" strike="noStrike" u="none">
                <a:solidFill>
                  <a:schemeClr val="dk1"/>
                </a:solidFill>
                <a:effectLst/>
                <a:uFillTx/>
                <a:latin typeface="Calibri"/>
              </a:rPr>
              <a:t> 1                                  </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βρ </a:t>
            </a:r>
            <a:r>
              <a:rPr b="0" lang="el-GR" sz="1600" strike="noStrike" u="none">
                <a:solidFill>
                  <a:schemeClr val="dk1"/>
                </a:solidFill>
                <a:effectLst/>
                <a:uFillTx/>
                <a:latin typeface="Wingdings"/>
              </a:rPr>
              <a:t></a:t>
            </a:r>
            <a:r>
              <a:rPr b="0" lang="el-GR" sz="1600" strike="noStrike" u="none">
                <a:solidFill>
                  <a:schemeClr val="dk1"/>
                </a:solidFill>
                <a:effectLst/>
                <a:uFillTx/>
                <a:latin typeface="Calibri"/>
              </a:rPr>
              <a:t> Ψευδής</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ΟΣΟ ι &lt;= 10 ΚΑΙ βρ = Ψευδής ΕΠΑΝΑΛΑΒΕ</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ΑΝ Οπ[ι]= όνομα ΤΟΤΕ</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a:t>
            </a:r>
            <a:r>
              <a:rPr b="0" lang="el-GR" sz="1600" strike="noStrike" u="none">
                <a:solidFill>
                  <a:schemeClr val="dk1"/>
                </a:solidFill>
                <a:effectLst/>
                <a:uFillTx/>
                <a:latin typeface="Calibri"/>
              </a:rPr>
              <a:t>βρ </a:t>
            </a:r>
            <a:r>
              <a:rPr b="0" lang="el-GR" sz="1600" strike="noStrike" u="none">
                <a:solidFill>
                  <a:schemeClr val="dk1"/>
                </a:solidFill>
                <a:effectLst/>
                <a:uFillTx/>
                <a:latin typeface="Wingdings"/>
              </a:rPr>
              <a:t></a:t>
            </a:r>
            <a:r>
              <a:rPr b="0" lang="el-GR" sz="1600" strike="noStrike" u="none">
                <a:solidFill>
                  <a:schemeClr val="dk1"/>
                </a:solidFill>
                <a:effectLst/>
                <a:uFillTx/>
                <a:latin typeface="Calibri"/>
              </a:rPr>
              <a:t> Αληθής</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a:t>
            </a:r>
            <a:r>
              <a:rPr b="1" lang="el-GR" sz="1600" strike="noStrike" u="none">
                <a:solidFill>
                  <a:schemeClr val="dk1"/>
                </a:solidFill>
                <a:effectLst/>
                <a:uFillTx/>
                <a:latin typeface="Calibri"/>
              </a:rPr>
              <a:t>θ </a:t>
            </a:r>
            <a:r>
              <a:rPr b="1" lang="el-GR" sz="1600" strike="noStrike" u="none">
                <a:solidFill>
                  <a:schemeClr val="dk1"/>
                </a:solidFill>
                <a:effectLst/>
                <a:uFillTx/>
                <a:latin typeface="Wingdings"/>
              </a:rPr>
              <a:t></a:t>
            </a:r>
            <a:r>
              <a:rPr b="1" lang="el-GR" sz="1600" strike="noStrike" u="none">
                <a:solidFill>
                  <a:schemeClr val="dk1"/>
                </a:solidFill>
                <a:effectLst/>
                <a:uFillTx/>
                <a:latin typeface="Calibri"/>
              </a:rPr>
              <a:t> ι</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ΑΛΛΙΩΣ</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a:t>
            </a:r>
            <a:r>
              <a:rPr b="0" lang="el-GR" sz="1600" strike="noStrike" u="none">
                <a:solidFill>
                  <a:schemeClr val="dk1"/>
                </a:solidFill>
                <a:effectLst/>
                <a:uFillTx/>
                <a:latin typeface="Calibri"/>
              </a:rPr>
              <a:t>  ι </a:t>
            </a:r>
            <a:r>
              <a:rPr b="0" lang="el-GR" sz="1600" strike="noStrike" u="none">
                <a:solidFill>
                  <a:schemeClr val="dk1"/>
                </a:solidFill>
                <a:effectLst/>
                <a:uFillTx/>
                <a:latin typeface="Wingdings"/>
              </a:rPr>
              <a:t></a:t>
            </a:r>
            <a:r>
              <a:rPr b="0" lang="el-GR" sz="1600" strike="noStrike" u="none">
                <a:solidFill>
                  <a:schemeClr val="dk1"/>
                </a:solidFill>
                <a:effectLst/>
                <a:uFillTx/>
                <a:latin typeface="Calibri"/>
              </a:rPr>
              <a:t> ι+1</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ΤΕΛΟΣ_ΑΝ</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ΤΕΛΟΣ_ΕΠΑΝΑΛΗΨΗΣ</a:t>
            </a:r>
            <a:endParaRPr b="0" lang="el-GR" sz="1600" strike="noStrike" u="none">
              <a:solidFill>
                <a:srgbClr val="000000"/>
              </a:solidFill>
              <a:effectLst/>
              <a:uFillTx/>
              <a:latin typeface="Arial"/>
            </a:endParaRPr>
          </a:p>
          <a:p>
            <a:pPr defTabSz="914400">
              <a:lnSpc>
                <a:spcPct val="100000"/>
              </a:lnSpc>
            </a:pP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ΤΕΛΟΣ_ΔΙΑΔΙΚΑΣΙΑΣ</a:t>
            </a:r>
            <a:endParaRPr b="0" lang="el-GR" sz="1600" strike="noStrike" u="none">
              <a:solidFill>
                <a:srgbClr val="000000"/>
              </a:solidFill>
              <a:effectLst/>
              <a:uFillTx/>
              <a:latin typeface="Arial"/>
            </a:endParaRPr>
          </a:p>
        </p:txBody>
      </p:sp>
      <p:sp>
        <p:nvSpPr>
          <p:cNvPr id="122" name="TextBox 4"/>
          <p:cNvSpPr/>
          <p:nvPr/>
        </p:nvSpPr>
        <p:spPr>
          <a:xfrm>
            <a:off x="432000" y="5121360"/>
            <a:ext cx="8531640" cy="1461240"/>
          </a:xfrm>
          <a:prstGeom prst="rect">
            <a:avLst/>
          </a:prstGeom>
          <a:gradFill rotWithShape="0">
            <a:gsLst>
              <a:gs pos="0">
                <a:srgbClr val="9ab4e4"/>
              </a:gs>
              <a:gs pos="50000">
                <a:srgbClr val="c1d1ec"/>
              </a:gs>
              <a:gs pos="100000">
                <a:srgbClr val="e0e8f5"/>
              </a:gs>
            </a:gsLst>
            <a:lin ang="5400000"/>
          </a:gradFill>
          <a:ln w="0">
            <a:solidFill>
              <a:srgbClr val="3a5f8b"/>
            </a:solidFill>
          </a:ln>
        </p:spPr>
        <p:style>
          <a:lnRef idx="0"/>
          <a:fillRef idx="0"/>
          <a:effectRef idx="0"/>
          <a:fontRef idx="minor"/>
        </p:style>
        <p:txBody>
          <a:bodyPr lIns="90000" rIns="90000" tIns="45000" bIns="45000" anchor="t">
            <a:spAutoFit/>
          </a:bodyPr>
          <a:p>
            <a:pPr defTabSz="914400">
              <a:lnSpc>
                <a:spcPct val="100000"/>
              </a:lnSpc>
            </a:pPr>
            <a:r>
              <a:rPr b="1" lang="el-GR" sz="1800" strike="noStrike" u="none">
                <a:solidFill>
                  <a:schemeClr val="accent2">
                    <a:lumMod val="75000"/>
                  </a:schemeClr>
                </a:solidFill>
                <a:effectLst/>
                <a:uFillTx/>
                <a:latin typeface="Calibri"/>
              </a:rPr>
              <a:t>Προσοχή:</a:t>
            </a:r>
            <a:endParaRPr b="0" lang="el-GR" sz="1800" strike="noStrike" u="none">
              <a:solidFill>
                <a:srgbClr val="000000"/>
              </a:solidFill>
              <a:effectLst/>
              <a:uFillTx/>
              <a:latin typeface="Arial"/>
            </a:endParaRPr>
          </a:p>
          <a:p>
            <a:pPr marL="363600" indent="-187200" defTabSz="914400">
              <a:lnSpc>
                <a:spcPct val="100000"/>
              </a:lnSpc>
              <a:buClr>
                <a:srgbClr val="000000"/>
              </a:buClr>
              <a:buFont typeface="Arial"/>
              <a:buChar char="•"/>
            </a:pPr>
            <a:r>
              <a:rPr b="0" lang="el-GR" sz="1800" strike="noStrike" u="none">
                <a:solidFill>
                  <a:schemeClr val="dk1"/>
                </a:solidFill>
                <a:effectLst/>
                <a:uFillTx/>
                <a:latin typeface="Calibri"/>
              </a:rPr>
              <a:t>στον </a:t>
            </a:r>
            <a:r>
              <a:rPr b="1" lang="el-GR" sz="1800" strike="noStrike" u="none">
                <a:solidFill>
                  <a:schemeClr val="dk1"/>
                </a:solidFill>
                <a:effectLst/>
                <a:uFillTx/>
                <a:latin typeface="Calibri"/>
              </a:rPr>
              <a:t>τίτλο</a:t>
            </a:r>
            <a:r>
              <a:rPr b="0" lang="el-GR" sz="1800" strike="noStrike" u="none">
                <a:solidFill>
                  <a:schemeClr val="dk1"/>
                </a:solidFill>
                <a:effectLst/>
                <a:uFillTx/>
                <a:latin typeface="Calibri"/>
              </a:rPr>
              <a:t> του υποπρογράμματος</a:t>
            </a:r>
            <a:endParaRPr b="0" lang="el-GR" sz="1800" strike="noStrike" u="none">
              <a:solidFill>
                <a:srgbClr val="000000"/>
              </a:solidFill>
              <a:effectLst/>
              <a:uFillTx/>
              <a:latin typeface="Arial"/>
            </a:endParaRPr>
          </a:p>
          <a:p>
            <a:pPr marL="363600" indent="-187200" defTabSz="914400">
              <a:lnSpc>
                <a:spcPct val="100000"/>
              </a:lnSpc>
              <a:buClr>
                <a:srgbClr val="000000"/>
              </a:buClr>
              <a:buFont typeface="Arial"/>
              <a:buChar char="•"/>
            </a:pPr>
            <a:r>
              <a:rPr b="0" lang="el-GR" sz="1800" strike="noStrike" u="none">
                <a:solidFill>
                  <a:schemeClr val="dk1"/>
                </a:solidFill>
                <a:effectLst/>
                <a:uFillTx/>
                <a:latin typeface="Calibri"/>
              </a:rPr>
              <a:t>στις </a:t>
            </a:r>
            <a:r>
              <a:rPr b="1" lang="el-GR" sz="1800" strike="noStrike" u="none">
                <a:solidFill>
                  <a:schemeClr val="dk1"/>
                </a:solidFill>
                <a:effectLst/>
                <a:uFillTx/>
                <a:latin typeface="Calibri"/>
              </a:rPr>
              <a:t>παραμέτρους</a:t>
            </a:r>
            <a:r>
              <a:rPr b="0" lang="el-GR" sz="1800" strike="noStrike" u="none">
                <a:solidFill>
                  <a:schemeClr val="dk1"/>
                </a:solidFill>
                <a:effectLst/>
                <a:uFillTx/>
                <a:latin typeface="Calibri"/>
              </a:rPr>
              <a:t> (πλήθος, αντιστοίχιση και τύπος)</a:t>
            </a:r>
            <a:endParaRPr b="0" lang="el-GR" sz="1800" strike="noStrike" u="none">
              <a:solidFill>
                <a:srgbClr val="000000"/>
              </a:solidFill>
              <a:effectLst/>
              <a:uFillTx/>
              <a:latin typeface="Arial"/>
            </a:endParaRPr>
          </a:p>
          <a:p>
            <a:pPr marL="363600" indent="-187200" defTabSz="914400">
              <a:lnSpc>
                <a:spcPct val="100000"/>
              </a:lnSpc>
              <a:buClr>
                <a:srgbClr val="000000"/>
              </a:buClr>
              <a:buFont typeface="Arial"/>
              <a:buChar char="•"/>
            </a:pPr>
            <a:r>
              <a:rPr b="0" lang="el-GR" sz="1800" strike="noStrike" u="none">
                <a:solidFill>
                  <a:schemeClr val="dk1"/>
                </a:solidFill>
                <a:effectLst/>
                <a:uFillTx/>
                <a:latin typeface="Calibri"/>
              </a:rPr>
              <a:t>στη ΣΥΝΑΡΤΗΣΗ, μία τουλάχιστον </a:t>
            </a:r>
            <a:r>
              <a:rPr b="1" lang="el-GR" sz="1800" strike="noStrike" u="none">
                <a:solidFill>
                  <a:schemeClr val="dk1"/>
                </a:solidFill>
                <a:effectLst/>
                <a:uFillTx/>
                <a:latin typeface="Calibri"/>
              </a:rPr>
              <a:t>εκχώρηση στο όνομά της</a:t>
            </a:r>
            <a:endParaRPr b="0" lang="el-GR" sz="1800" strike="noStrike" u="none">
              <a:solidFill>
                <a:srgbClr val="000000"/>
              </a:solidFill>
              <a:effectLst/>
              <a:uFillTx/>
              <a:latin typeface="Arial"/>
            </a:endParaRPr>
          </a:p>
          <a:p>
            <a:pPr marL="363600" indent="-187200" defTabSz="914400">
              <a:lnSpc>
                <a:spcPct val="100000"/>
              </a:lnSpc>
              <a:buClr>
                <a:srgbClr val="000000"/>
              </a:buClr>
              <a:buFont typeface="Arial"/>
              <a:buChar char="•"/>
            </a:pPr>
            <a:r>
              <a:rPr b="0" lang="el-GR" sz="1800" strike="noStrike" u="none">
                <a:solidFill>
                  <a:schemeClr val="dk1"/>
                </a:solidFill>
                <a:effectLst/>
                <a:uFillTx/>
                <a:latin typeface="Calibri"/>
              </a:rPr>
              <a:t>αν </a:t>
            </a:r>
            <a:r>
              <a:rPr b="1" lang="el-GR" sz="1800" strike="noStrike" u="none">
                <a:solidFill>
                  <a:schemeClr val="dk1"/>
                </a:solidFill>
                <a:effectLst/>
                <a:uFillTx/>
                <a:latin typeface="Calibri"/>
              </a:rPr>
              <a:t>ΟΝ</a:t>
            </a:r>
            <a:r>
              <a:rPr b="0" lang="el-GR" sz="1800" strike="noStrike" u="none">
                <a:solidFill>
                  <a:schemeClr val="dk1"/>
                </a:solidFill>
                <a:effectLst/>
                <a:uFillTx/>
                <a:latin typeface="Calibri"/>
              </a:rPr>
              <a:t> είναι το όνομα του πίνακα και </a:t>
            </a:r>
            <a:r>
              <a:rPr b="1" lang="el-GR" sz="1800" strike="noStrike" u="none">
                <a:solidFill>
                  <a:schemeClr val="dk1"/>
                </a:solidFill>
                <a:effectLst/>
                <a:uFillTx/>
                <a:latin typeface="Calibri"/>
              </a:rPr>
              <a:t>ον</a:t>
            </a:r>
            <a:r>
              <a:rPr b="0" lang="el-GR" sz="1800" strike="noStrike" u="none">
                <a:solidFill>
                  <a:schemeClr val="dk1"/>
                </a:solidFill>
                <a:effectLst/>
                <a:uFillTx/>
                <a:latin typeface="Calibri"/>
              </a:rPr>
              <a:t> το όνομα του πωλητή, χάνονται μόρια</a:t>
            </a:r>
            <a:endParaRPr b="0" lang="el-GR" sz="1800" strike="noStrike" u="none">
              <a:solidFill>
                <a:srgbClr val="000000"/>
              </a:solidFill>
              <a:effectLst/>
              <a:uFillTx/>
              <a:latin typeface="Arial"/>
            </a:endParaRPr>
          </a:p>
        </p:txBody>
      </p:sp>
    </p:spTree>
  </p:cSld>
  <p:transition spd="slow">
    <p:push dir="u"/>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35640" y="17280"/>
            <a:ext cx="9107280" cy="458280"/>
          </a:xfrm>
          <a:prstGeom prst="rect">
            <a:avLst/>
          </a:prstGeom>
          <a:gradFill rotWithShape="0">
            <a:gsLst>
              <a:gs pos="0">
                <a:srgbClr val="9ab4e4"/>
              </a:gs>
              <a:gs pos="50000">
                <a:srgbClr val="c1d1ec"/>
              </a:gs>
              <a:gs pos="100000">
                <a:srgbClr val="e0e8f5"/>
              </a:gs>
            </a:gsLst>
            <a:lin ang="5400000"/>
          </a:gradFill>
          <a:ln w="0">
            <a:noFill/>
          </a:ln>
        </p:spPr>
        <p:txBody>
          <a:bodyPr lIns="91440" rIns="91440" tIns="45720" bIns="45720" anchor="ctr">
            <a:normAutofit fontScale="92500" lnSpcReduction="19999"/>
          </a:bodyPr>
          <a:p>
            <a:pPr indent="0" defTabSz="914400">
              <a:lnSpc>
                <a:spcPct val="100000"/>
              </a:lnSpc>
              <a:buNone/>
              <a:tabLst>
                <a:tab algn="l" pos="0"/>
              </a:tabLst>
            </a:pPr>
            <a:r>
              <a:rPr b="1" lang="el-GR" sz="3000" spc="300" strike="noStrike" u="none">
                <a:solidFill>
                  <a:schemeClr val="accent1">
                    <a:lumMod val="75000"/>
                  </a:schemeClr>
                </a:solidFill>
                <a:effectLst/>
                <a:uFillTx/>
                <a:latin typeface="Calibri"/>
              </a:rPr>
              <a:t>Γενικές Οδηγίες Ι: </a:t>
            </a:r>
            <a:endParaRPr b="0" lang="el-GR" sz="3000" strike="noStrike" u="none">
              <a:solidFill>
                <a:srgbClr val="000000"/>
              </a:solidFill>
              <a:effectLst/>
              <a:uFillTx/>
              <a:latin typeface="Arial"/>
            </a:endParaRPr>
          </a:p>
        </p:txBody>
      </p:sp>
      <p:pic>
        <p:nvPicPr>
          <p:cNvPr id="124" name="Θέση περιεχομένου 3" descr=""/>
          <p:cNvPicPr/>
          <p:nvPr/>
        </p:nvPicPr>
        <p:blipFill>
          <a:blip r:embed="rId1"/>
          <a:stretch/>
        </p:blipFill>
        <p:spPr>
          <a:xfrm>
            <a:off x="-21240" y="6597360"/>
            <a:ext cx="9164160" cy="259560"/>
          </a:xfrm>
          <a:prstGeom prst="rect">
            <a:avLst/>
          </a:prstGeom>
          <a:noFill/>
          <a:ln w="0">
            <a:noFill/>
          </a:ln>
        </p:spPr>
      </p:pic>
      <p:sp>
        <p:nvSpPr>
          <p:cNvPr id="125" name="TextBox 4"/>
          <p:cNvSpPr/>
          <p:nvPr/>
        </p:nvSpPr>
        <p:spPr>
          <a:xfrm>
            <a:off x="72000" y="476640"/>
            <a:ext cx="8819280" cy="5803560"/>
          </a:xfrm>
          <a:prstGeom prst="rect">
            <a:avLst/>
          </a:prstGeom>
          <a:noFill/>
          <a:ln w="0">
            <a:noFill/>
          </a:ln>
        </p:spPr>
        <p:style>
          <a:lnRef idx="0"/>
          <a:fillRef idx="0"/>
          <a:effectRef idx="0"/>
          <a:fontRef idx="minor"/>
        </p:style>
        <p:txBody>
          <a:bodyPr lIns="90000" rIns="90000" tIns="45000" bIns="45000" anchor="t">
            <a:spAutoFit/>
          </a:bodyPr>
          <a:p>
            <a:pPr marL="252000" indent="-457200" defTabSz="914400">
              <a:lnSpc>
                <a:spcPct val="150000"/>
              </a:lnSpc>
              <a:buClr>
                <a:srgbClr val="dce6f2"/>
              </a:buClr>
              <a:buFont typeface="Arial"/>
              <a:buChar char="•"/>
            </a:pPr>
            <a:r>
              <a:rPr b="0" lang="el-GR" sz="2500" strike="noStrike" u="none">
                <a:solidFill>
                  <a:schemeClr val="accent1">
                    <a:lumMod val="20000"/>
                    <a:lumOff val="80000"/>
                  </a:schemeClr>
                </a:solidFill>
                <a:effectLst/>
                <a:uFillTx/>
                <a:latin typeface="Calibri"/>
              </a:rPr>
              <a:t>να διαβάσετε προσεκτικά και πολλές φορές </a:t>
            </a:r>
            <a:r>
              <a:rPr b="1" lang="el-GR" sz="2500" strike="noStrike" u="none">
                <a:solidFill>
                  <a:schemeClr val="accent1">
                    <a:lumMod val="20000"/>
                    <a:lumOff val="80000"/>
                  </a:schemeClr>
                </a:solidFill>
                <a:effectLst/>
                <a:uFillTx/>
                <a:latin typeface="Calibri"/>
              </a:rPr>
              <a:t>την εκφώνηση</a:t>
            </a:r>
            <a:endParaRPr b="0" lang="el-GR" sz="2500" strike="noStrike" u="none">
              <a:solidFill>
                <a:srgbClr val="ffffff"/>
              </a:solidFill>
              <a:effectLst/>
              <a:uFillTx/>
              <a:latin typeface="Arial"/>
            </a:endParaRPr>
          </a:p>
          <a:p>
            <a:pPr marL="252000" indent="-457200" defTabSz="914400">
              <a:lnSpc>
                <a:spcPct val="150000"/>
              </a:lnSpc>
              <a:buClr>
                <a:srgbClr val="dce6f2"/>
              </a:buClr>
              <a:buFont typeface="Arial"/>
              <a:buChar char="•"/>
            </a:pPr>
            <a:r>
              <a:rPr b="0" lang="el-GR" sz="2500" strike="noStrike" u="none">
                <a:solidFill>
                  <a:schemeClr val="accent1">
                    <a:lumMod val="20000"/>
                    <a:lumOff val="80000"/>
                  </a:schemeClr>
                </a:solidFill>
                <a:effectLst/>
                <a:uFillTx/>
                <a:latin typeface="Calibri"/>
              </a:rPr>
              <a:t>να ελέγχετε τις εντολές που χρησιμοποιείτε ώστε να είναι</a:t>
            </a:r>
            <a:r>
              <a:rPr b="1" lang="el-GR" sz="2500" strike="noStrike" u="none">
                <a:solidFill>
                  <a:schemeClr val="accent1">
                    <a:lumMod val="20000"/>
                    <a:lumOff val="80000"/>
                  </a:schemeClr>
                </a:solidFill>
                <a:effectLst/>
                <a:uFillTx/>
                <a:latin typeface="Calibri"/>
              </a:rPr>
              <a:t> συντακτικά σωστές </a:t>
            </a:r>
            <a:r>
              <a:rPr b="0" lang="el-GR" sz="2500" strike="noStrike" u="none">
                <a:solidFill>
                  <a:schemeClr val="accent1">
                    <a:lumMod val="20000"/>
                    <a:lumOff val="80000"/>
                  </a:schemeClr>
                </a:solidFill>
                <a:effectLst/>
                <a:uFillTx/>
                <a:latin typeface="Calibri"/>
              </a:rPr>
              <a:t>(προσοχή στο ΤΕΛΟΣ_ΑΝ, ΤΕΛΟΣ_ΕΠΑΝΑΛΗΨΗΣ)</a:t>
            </a:r>
            <a:endParaRPr b="0" lang="el-GR" sz="2500" strike="noStrike" u="none">
              <a:solidFill>
                <a:srgbClr val="ffffff"/>
              </a:solidFill>
              <a:effectLst/>
              <a:uFillTx/>
              <a:latin typeface="Arial"/>
            </a:endParaRPr>
          </a:p>
          <a:p>
            <a:pPr marL="252000" indent="-457200" defTabSz="914400">
              <a:lnSpc>
                <a:spcPct val="150000"/>
              </a:lnSpc>
              <a:buClr>
                <a:srgbClr val="dce6f2"/>
              </a:buClr>
              <a:buFont typeface="Arial"/>
              <a:buChar char="•"/>
            </a:pPr>
            <a:r>
              <a:rPr b="0" lang="el-GR" sz="2500" strike="noStrike" u="none">
                <a:solidFill>
                  <a:schemeClr val="accent1">
                    <a:lumMod val="20000"/>
                    <a:lumOff val="80000"/>
                  </a:schemeClr>
                </a:solidFill>
                <a:effectLst/>
                <a:uFillTx/>
                <a:latin typeface="Calibri"/>
              </a:rPr>
              <a:t>μην παραμελήσετε  να </a:t>
            </a:r>
            <a:r>
              <a:rPr b="1" lang="el-GR" sz="2500" strike="noStrike" u="none">
                <a:solidFill>
                  <a:schemeClr val="accent1">
                    <a:lumMod val="20000"/>
                    <a:lumOff val="80000"/>
                  </a:schemeClr>
                </a:solidFill>
                <a:effectLst/>
                <a:uFillTx/>
                <a:latin typeface="Calibri"/>
              </a:rPr>
              <a:t>δηλώσετε όλες τις μεταβλητές </a:t>
            </a:r>
            <a:r>
              <a:rPr b="0" lang="el-GR" sz="2500" strike="noStrike" u="none">
                <a:solidFill>
                  <a:schemeClr val="accent1">
                    <a:lumMod val="20000"/>
                    <a:lumOff val="80000"/>
                  </a:schemeClr>
                </a:solidFill>
                <a:effectLst/>
                <a:uFillTx/>
                <a:latin typeface="Calibri"/>
              </a:rPr>
              <a:t>(στο τμήμα δηλώσεων μεταβλητών)</a:t>
            </a:r>
            <a:endParaRPr b="0" lang="el-GR" sz="2500" strike="noStrike" u="none">
              <a:solidFill>
                <a:srgbClr val="ffffff"/>
              </a:solidFill>
              <a:effectLst/>
              <a:uFillTx/>
              <a:latin typeface="Arial"/>
            </a:endParaRPr>
          </a:p>
          <a:p>
            <a:pPr marL="252000" indent="-457200" defTabSz="914400">
              <a:lnSpc>
                <a:spcPct val="150000"/>
              </a:lnSpc>
              <a:buClr>
                <a:srgbClr val="dce6f2"/>
              </a:buClr>
              <a:buFont typeface="Arial"/>
              <a:buChar char="•"/>
            </a:pPr>
            <a:r>
              <a:rPr b="0" lang="el-GR" sz="2500" strike="noStrike" u="none">
                <a:solidFill>
                  <a:schemeClr val="accent1">
                    <a:lumMod val="20000"/>
                    <a:lumOff val="80000"/>
                  </a:schemeClr>
                </a:solidFill>
                <a:effectLst/>
                <a:uFillTx/>
                <a:latin typeface="Calibri"/>
              </a:rPr>
              <a:t>να  ορίζετε </a:t>
            </a:r>
            <a:r>
              <a:rPr b="1" lang="el-GR" sz="2500" strike="noStrike" u="none">
                <a:solidFill>
                  <a:schemeClr val="accent1">
                    <a:lumMod val="20000"/>
                    <a:lumOff val="80000"/>
                  </a:schemeClr>
                </a:solidFill>
                <a:effectLst/>
                <a:uFillTx/>
                <a:latin typeface="Calibri"/>
              </a:rPr>
              <a:t>αρχικές τιμές </a:t>
            </a:r>
            <a:r>
              <a:rPr b="0" lang="el-GR" sz="2500" strike="noStrike" u="none">
                <a:solidFill>
                  <a:schemeClr val="accent1">
                    <a:lumMod val="20000"/>
                    <a:lumOff val="80000"/>
                  </a:schemeClr>
                </a:solidFill>
                <a:effectLst/>
                <a:uFillTx/>
                <a:latin typeface="Calibri"/>
              </a:rPr>
              <a:t>στις μεταβλητές  (όταν  είναι απαραίτητο)</a:t>
            </a:r>
            <a:endParaRPr b="0" lang="el-GR" sz="2500" strike="noStrike" u="none">
              <a:solidFill>
                <a:srgbClr val="ffffff"/>
              </a:solidFill>
              <a:effectLst/>
              <a:uFillTx/>
              <a:latin typeface="Arial"/>
            </a:endParaRPr>
          </a:p>
          <a:p>
            <a:pPr marL="252000" indent="-457200" defTabSz="914400">
              <a:lnSpc>
                <a:spcPct val="150000"/>
              </a:lnSpc>
              <a:buClr>
                <a:srgbClr val="dce6f2"/>
              </a:buClr>
              <a:buFont typeface="Arial"/>
              <a:buChar char="•"/>
            </a:pPr>
            <a:r>
              <a:rPr b="0" lang="el-GR" sz="2500" strike="noStrike" u="none">
                <a:solidFill>
                  <a:schemeClr val="accent1">
                    <a:lumMod val="20000"/>
                    <a:lumOff val="80000"/>
                  </a:schemeClr>
                </a:solidFill>
                <a:effectLst/>
                <a:uFillTx/>
                <a:latin typeface="Calibri"/>
              </a:rPr>
              <a:t>μην ξεχνάτε τις </a:t>
            </a:r>
            <a:r>
              <a:rPr b="1" lang="el-GR" sz="2500" strike="noStrike" u="none">
                <a:solidFill>
                  <a:schemeClr val="accent1">
                    <a:lumMod val="20000"/>
                    <a:lumOff val="80000"/>
                  </a:schemeClr>
                </a:solidFill>
                <a:effectLst/>
                <a:uFillTx/>
                <a:latin typeface="Calibri"/>
              </a:rPr>
              <a:t>εντολές</a:t>
            </a:r>
            <a:r>
              <a:rPr b="0" lang="el-GR" sz="2500" strike="noStrike" u="none">
                <a:solidFill>
                  <a:schemeClr val="accent1">
                    <a:lumMod val="20000"/>
                    <a:lumOff val="80000"/>
                  </a:schemeClr>
                </a:solidFill>
                <a:effectLst/>
                <a:uFillTx/>
                <a:latin typeface="Calibri"/>
              </a:rPr>
              <a:t> </a:t>
            </a:r>
            <a:r>
              <a:rPr b="1" lang="el-GR" sz="2500" strike="noStrike" u="none">
                <a:solidFill>
                  <a:schemeClr val="accent1">
                    <a:lumMod val="20000"/>
                    <a:lumOff val="80000"/>
                  </a:schemeClr>
                </a:solidFill>
                <a:effectLst/>
                <a:uFillTx/>
                <a:latin typeface="Calibri"/>
              </a:rPr>
              <a:t>εξόδου</a:t>
            </a:r>
            <a:r>
              <a:rPr b="0" lang="el-GR" sz="2500" strike="noStrike" u="none">
                <a:solidFill>
                  <a:schemeClr val="accent1">
                    <a:lumMod val="20000"/>
                    <a:lumOff val="80000"/>
                  </a:schemeClr>
                </a:solidFill>
                <a:effectLst/>
                <a:uFillTx/>
                <a:latin typeface="Calibri"/>
              </a:rPr>
              <a:t> (ΓΡΑΨΕ … )</a:t>
            </a:r>
            <a:endParaRPr b="0" lang="el-GR" sz="2500" strike="noStrike" u="none">
              <a:solidFill>
                <a:srgbClr val="ffffff"/>
              </a:solidFill>
              <a:effectLst/>
              <a:uFillTx/>
              <a:latin typeface="Arial"/>
            </a:endParaRPr>
          </a:p>
          <a:p>
            <a:pPr marL="252000" indent="-457200" defTabSz="914400">
              <a:lnSpc>
                <a:spcPct val="150000"/>
              </a:lnSpc>
              <a:buClr>
                <a:srgbClr val="dce6f2"/>
              </a:buClr>
              <a:buFont typeface="Arial"/>
              <a:buChar char="•"/>
            </a:pPr>
            <a:r>
              <a:rPr b="0" lang="el-GR" sz="2500" strike="noStrike" u="none">
                <a:solidFill>
                  <a:schemeClr val="accent1">
                    <a:lumMod val="20000"/>
                    <a:lumOff val="80000"/>
                  </a:schemeClr>
                </a:solidFill>
                <a:effectLst/>
                <a:uFillTx/>
                <a:latin typeface="Calibri"/>
              </a:rPr>
              <a:t>Προσοχή στη διαχείριση του χρόνου </a:t>
            </a:r>
            <a:r>
              <a:rPr b="1" lang="el-GR" sz="2500" strike="noStrike" u="none">
                <a:solidFill>
                  <a:schemeClr val="accent1">
                    <a:lumMod val="20000"/>
                    <a:lumOff val="80000"/>
                  </a:schemeClr>
                </a:solidFill>
                <a:effectLst/>
                <a:uFillTx/>
                <a:latin typeface="Calibri"/>
              </a:rPr>
              <a:t>!</a:t>
            </a:r>
            <a:endParaRPr b="0" lang="el-GR" sz="2500" strike="noStrike" u="none">
              <a:solidFill>
                <a:srgbClr val="ffffff"/>
              </a:solidFill>
              <a:effectLst/>
              <a:uFillTx/>
              <a:latin typeface="Arial"/>
            </a:endParaRPr>
          </a:p>
        </p:txBody>
      </p:sp>
    </p:spTree>
  </p:cSld>
  <p:transition spd="slow">
    <p:push dir="u"/>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35640" y="17280"/>
            <a:ext cx="9107280" cy="458280"/>
          </a:xfrm>
          <a:prstGeom prst="rect">
            <a:avLst/>
          </a:prstGeom>
          <a:gradFill rotWithShape="0">
            <a:gsLst>
              <a:gs pos="0">
                <a:srgbClr val="9ab4e4"/>
              </a:gs>
              <a:gs pos="50000">
                <a:srgbClr val="c1d1ec"/>
              </a:gs>
              <a:gs pos="100000">
                <a:srgbClr val="e0e8f5"/>
              </a:gs>
            </a:gsLst>
            <a:lin ang="5400000"/>
          </a:gradFill>
          <a:ln w="0">
            <a:noFill/>
          </a:ln>
        </p:spPr>
        <p:txBody>
          <a:bodyPr lIns="91440" rIns="91440" tIns="45720" bIns="45720" anchor="ctr">
            <a:normAutofit fontScale="92500" lnSpcReduction="19999"/>
          </a:bodyPr>
          <a:p>
            <a:pPr indent="0" defTabSz="914400">
              <a:lnSpc>
                <a:spcPct val="100000"/>
              </a:lnSpc>
              <a:buNone/>
              <a:tabLst>
                <a:tab algn="l" pos="0"/>
              </a:tabLst>
            </a:pPr>
            <a:r>
              <a:rPr b="1" lang="el-GR" sz="3000" spc="300" strike="noStrike" u="none">
                <a:solidFill>
                  <a:schemeClr val="accent1">
                    <a:lumMod val="75000"/>
                  </a:schemeClr>
                </a:solidFill>
                <a:effectLst/>
                <a:uFillTx/>
                <a:latin typeface="Calibri"/>
                <a:ea typeface="Microsoft YaHei"/>
              </a:rPr>
              <a:t>Γενικές Οδηγίες ΙΙ  –  Δομές επανάληψης: </a:t>
            </a:r>
            <a:endParaRPr b="0" lang="el-GR" sz="3000" strike="noStrike" u="none">
              <a:solidFill>
                <a:srgbClr val="000000"/>
              </a:solidFill>
              <a:effectLst/>
              <a:uFillTx/>
              <a:latin typeface="Arial"/>
            </a:endParaRPr>
          </a:p>
        </p:txBody>
      </p:sp>
      <p:pic>
        <p:nvPicPr>
          <p:cNvPr id="127" name="Θέση περιεχομένου 2" descr=""/>
          <p:cNvPicPr/>
          <p:nvPr/>
        </p:nvPicPr>
        <p:blipFill>
          <a:blip r:embed="rId1"/>
          <a:stretch/>
        </p:blipFill>
        <p:spPr>
          <a:xfrm>
            <a:off x="-21240" y="6597360"/>
            <a:ext cx="9164160" cy="259560"/>
          </a:xfrm>
          <a:prstGeom prst="rect">
            <a:avLst/>
          </a:prstGeom>
          <a:noFill/>
          <a:ln w="0">
            <a:noFill/>
          </a:ln>
        </p:spPr>
      </p:pic>
      <p:sp>
        <p:nvSpPr>
          <p:cNvPr id="128" name="TextBox 12"/>
          <p:cNvSpPr/>
          <p:nvPr/>
        </p:nvSpPr>
        <p:spPr>
          <a:xfrm>
            <a:off x="72000" y="476640"/>
            <a:ext cx="8819280" cy="3517560"/>
          </a:xfrm>
          <a:prstGeom prst="rect">
            <a:avLst/>
          </a:prstGeom>
          <a:noFill/>
          <a:ln w="0">
            <a:noFill/>
          </a:ln>
        </p:spPr>
        <p:style>
          <a:lnRef idx="0"/>
          <a:fillRef idx="0"/>
          <a:effectRef idx="0"/>
          <a:fontRef idx="minor"/>
        </p:style>
        <p:txBody>
          <a:bodyPr lIns="90000" rIns="90000" tIns="45000" bIns="45000" anchor="t">
            <a:spAutoFit/>
          </a:bodyPr>
          <a:p>
            <a:pPr marL="252000" indent="-457200" defTabSz="914400">
              <a:lnSpc>
                <a:spcPct val="150000"/>
              </a:lnSpc>
              <a:buClr>
                <a:srgbClr val="dce6f2"/>
              </a:buClr>
              <a:buFont typeface="Arial"/>
              <a:buChar char="•"/>
            </a:pPr>
            <a:r>
              <a:rPr b="0" lang="el-GR" sz="2500" strike="noStrike" u="none">
                <a:solidFill>
                  <a:schemeClr val="accent1">
                    <a:lumMod val="20000"/>
                    <a:lumOff val="80000"/>
                  </a:schemeClr>
                </a:solidFill>
                <a:effectLst/>
                <a:uFillTx/>
                <a:latin typeface="Calibri"/>
              </a:rPr>
              <a:t>να ξεκινήσετε από τη </a:t>
            </a:r>
            <a:r>
              <a:rPr b="1" lang="el-GR" sz="2500" strike="noStrike" u="none">
                <a:solidFill>
                  <a:schemeClr val="accent1">
                    <a:lumMod val="20000"/>
                    <a:lumOff val="80000"/>
                  </a:schemeClr>
                </a:solidFill>
                <a:effectLst/>
                <a:uFillTx/>
                <a:latin typeface="Calibri"/>
              </a:rPr>
              <a:t>δομή επανάληψης (εντολή, συνθήκη)</a:t>
            </a:r>
            <a:endParaRPr b="0" lang="el-GR" sz="2500" strike="noStrike" u="none">
              <a:solidFill>
                <a:srgbClr val="ffffff"/>
              </a:solidFill>
              <a:effectLst/>
              <a:uFillTx/>
              <a:latin typeface="Arial"/>
            </a:endParaRPr>
          </a:p>
          <a:p>
            <a:pPr marL="252000" indent="-457200" defTabSz="914400">
              <a:lnSpc>
                <a:spcPct val="150000"/>
              </a:lnSpc>
              <a:buClr>
                <a:srgbClr val="dce6f2"/>
              </a:buClr>
              <a:buFont typeface="Arial"/>
              <a:buChar char="•"/>
            </a:pPr>
            <a:r>
              <a:rPr b="0" lang="el-GR" sz="2500" strike="noStrike" u="none">
                <a:solidFill>
                  <a:schemeClr val="accent1">
                    <a:lumMod val="20000"/>
                    <a:lumOff val="80000"/>
                  </a:schemeClr>
                </a:solidFill>
                <a:effectLst/>
                <a:uFillTx/>
                <a:latin typeface="Calibri"/>
              </a:rPr>
              <a:t>να σκεφτείτε αν μία εντολή:</a:t>
            </a:r>
            <a:endParaRPr b="0" lang="el-GR" sz="2500" strike="noStrike" u="none">
              <a:solidFill>
                <a:srgbClr val="ffffff"/>
              </a:solidFill>
              <a:effectLst/>
              <a:uFillTx/>
              <a:latin typeface="Arial"/>
            </a:endParaRPr>
          </a:p>
          <a:p>
            <a:pPr marL="720000" indent="-457200" defTabSz="914400">
              <a:lnSpc>
                <a:spcPct val="150000"/>
              </a:lnSpc>
              <a:buClr>
                <a:srgbClr val="dce6f2"/>
              </a:buClr>
              <a:buFont typeface="OpenSymbol"/>
              <a:buChar char="►"/>
            </a:pPr>
            <a:r>
              <a:rPr b="0" lang="el-GR" sz="2500" strike="noStrike" u="none">
                <a:solidFill>
                  <a:schemeClr val="accent1">
                    <a:lumMod val="20000"/>
                    <a:lumOff val="80000"/>
                  </a:schemeClr>
                </a:solidFill>
                <a:effectLst/>
                <a:uFillTx/>
                <a:latin typeface="Calibri"/>
              </a:rPr>
              <a:t> </a:t>
            </a:r>
            <a:r>
              <a:rPr b="1" lang="el-GR" sz="2500" strike="noStrike" u="none">
                <a:solidFill>
                  <a:schemeClr val="accent1">
                    <a:lumMod val="20000"/>
                    <a:lumOff val="80000"/>
                  </a:schemeClr>
                </a:solidFill>
                <a:effectLst/>
                <a:uFillTx/>
                <a:latin typeface="Calibri"/>
              </a:rPr>
              <a:t>θα πρέπει να επαναλαμβάνεται </a:t>
            </a:r>
            <a:r>
              <a:rPr b="0" lang="el-GR" sz="2500" strike="noStrike" u="none">
                <a:solidFill>
                  <a:schemeClr val="accent1">
                    <a:lumMod val="20000"/>
                    <a:lumOff val="80000"/>
                  </a:schemeClr>
                </a:solidFill>
                <a:effectLst/>
                <a:uFillTx/>
                <a:latin typeface="Calibri"/>
              </a:rPr>
              <a:t>(οπότε την τοποθετείτε στο σώμα της δομής επανάληψης) ή </a:t>
            </a:r>
            <a:endParaRPr b="0" lang="el-GR" sz="2500" strike="noStrike" u="none">
              <a:solidFill>
                <a:srgbClr val="ffffff"/>
              </a:solidFill>
              <a:effectLst/>
              <a:uFillTx/>
              <a:latin typeface="Arial"/>
            </a:endParaRPr>
          </a:p>
          <a:p>
            <a:pPr marL="720000" indent="-457200" defTabSz="914400">
              <a:lnSpc>
                <a:spcPct val="150000"/>
              </a:lnSpc>
              <a:buClr>
                <a:srgbClr val="dce6f2"/>
              </a:buClr>
              <a:buFont typeface="OpenSymbol"/>
              <a:buChar char="►"/>
            </a:pPr>
            <a:r>
              <a:rPr b="0" lang="el-GR" sz="2500" strike="noStrike" u="none">
                <a:solidFill>
                  <a:schemeClr val="accent1">
                    <a:lumMod val="20000"/>
                    <a:lumOff val="80000"/>
                  </a:schemeClr>
                </a:solidFill>
                <a:effectLst/>
                <a:uFillTx/>
                <a:latin typeface="Calibri"/>
              </a:rPr>
              <a:t>να </a:t>
            </a:r>
            <a:r>
              <a:rPr b="1" lang="el-GR" sz="2500" strike="noStrike" u="none">
                <a:solidFill>
                  <a:schemeClr val="accent1">
                    <a:lumMod val="20000"/>
                    <a:lumOff val="80000"/>
                  </a:schemeClr>
                </a:solidFill>
                <a:effectLst/>
                <a:uFillTx/>
                <a:latin typeface="Calibri"/>
              </a:rPr>
              <a:t>εκτελείται μόνο μία φορά </a:t>
            </a:r>
            <a:r>
              <a:rPr b="0" lang="el-GR" sz="2500" strike="noStrike" u="none">
                <a:solidFill>
                  <a:schemeClr val="accent1">
                    <a:lumMod val="20000"/>
                    <a:lumOff val="80000"/>
                  </a:schemeClr>
                </a:solidFill>
                <a:effectLst/>
                <a:uFillTx/>
                <a:latin typeface="Calibri"/>
              </a:rPr>
              <a:t>(οπότε την τοποθετείτε έξω από τη δομή επανάληψης) </a:t>
            </a:r>
            <a:endParaRPr b="0" lang="el-GR" sz="2500" strike="noStrike" u="none">
              <a:solidFill>
                <a:srgbClr val="ffffff"/>
              </a:solidFill>
              <a:effectLst/>
              <a:uFillTx/>
              <a:latin typeface="Arial"/>
            </a:endParaRPr>
          </a:p>
        </p:txBody>
      </p:sp>
    </p:spTree>
  </p:cSld>
  <p:transition spd="slow">
    <p:push dir="u"/>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sp>
        <p:nvSpPr>
          <p:cNvPr id="129" name="PlaceHolder 1"/>
          <p:cNvSpPr>
            <a:spLocks noGrp="1"/>
          </p:cNvSpPr>
          <p:nvPr>
            <p:ph type="title"/>
          </p:nvPr>
        </p:nvSpPr>
        <p:spPr>
          <a:xfrm>
            <a:off x="35640" y="17280"/>
            <a:ext cx="9107280" cy="458280"/>
          </a:xfrm>
          <a:prstGeom prst="rect">
            <a:avLst/>
          </a:prstGeom>
          <a:gradFill rotWithShape="0">
            <a:gsLst>
              <a:gs pos="0">
                <a:srgbClr val="9ab4e4"/>
              </a:gs>
              <a:gs pos="50000">
                <a:srgbClr val="c1d1ec"/>
              </a:gs>
              <a:gs pos="100000">
                <a:srgbClr val="e0e8f5"/>
              </a:gs>
            </a:gsLst>
            <a:lin ang="5400000"/>
          </a:gradFill>
          <a:ln w="0">
            <a:noFill/>
          </a:ln>
        </p:spPr>
        <p:txBody>
          <a:bodyPr lIns="91440" rIns="91440" tIns="45720" bIns="45720" anchor="ctr">
            <a:normAutofit fontScale="92500" lnSpcReduction="19999"/>
          </a:bodyPr>
          <a:p>
            <a:pPr indent="0" defTabSz="914400">
              <a:lnSpc>
                <a:spcPct val="100000"/>
              </a:lnSpc>
              <a:buNone/>
              <a:tabLst>
                <a:tab algn="l" pos="0"/>
              </a:tabLst>
            </a:pPr>
            <a:r>
              <a:rPr b="1" lang="el-GR" sz="3000" spc="300" strike="noStrike" u="none">
                <a:solidFill>
                  <a:schemeClr val="accent1">
                    <a:lumMod val="75000"/>
                  </a:schemeClr>
                </a:solidFill>
                <a:effectLst/>
                <a:uFillTx/>
                <a:latin typeface="Calibri"/>
              </a:rPr>
              <a:t>Γενικές Οδηγίες ΙΙΙ – Πίνακες: </a:t>
            </a:r>
            <a:endParaRPr b="0" lang="el-GR" sz="3000" strike="noStrike" u="none">
              <a:solidFill>
                <a:srgbClr val="000000"/>
              </a:solidFill>
              <a:effectLst/>
              <a:uFillTx/>
              <a:latin typeface="Arial"/>
            </a:endParaRPr>
          </a:p>
        </p:txBody>
      </p:sp>
      <p:pic>
        <p:nvPicPr>
          <p:cNvPr id="130" name="Θέση περιεχομένου 1" descr=""/>
          <p:cNvPicPr/>
          <p:nvPr/>
        </p:nvPicPr>
        <p:blipFill>
          <a:blip r:embed="rId1"/>
          <a:stretch/>
        </p:blipFill>
        <p:spPr>
          <a:xfrm>
            <a:off x="-21240" y="6597360"/>
            <a:ext cx="9164160" cy="259560"/>
          </a:xfrm>
          <a:prstGeom prst="rect">
            <a:avLst/>
          </a:prstGeom>
          <a:noFill/>
          <a:ln w="0">
            <a:noFill/>
          </a:ln>
        </p:spPr>
      </p:pic>
      <p:sp>
        <p:nvSpPr>
          <p:cNvPr id="131" name="TextBox 10"/>
          <p:cNvSpPr/>
          <p:nvPr/>
        </p:nvSpPr>
        <p:spPr>
          <a:xfrm>
            <a:off x="72000" y="476640"/>
            <a:ext cx="8819280" cy="4660200"/>
          </a:xfrm>
          <a:prstGeom prst="rect">
            <a:avLst/>
          </a:prstGeom>
          <a:noFill/>
          <a:ln w="0">
            <a:noFill/>
          </a:ln>
        </p:spPr>
        <p:style>
          <a:lnRef idx="0"/>
          <a:fillRef idx="0"/>
          <a:effectRef idx="0"/>
          <a:fontRef idx="minor"/>
        </p:style>
        <p:txBody>
          <a:bodyPr lIns="90000" rIns="90000" tIns="45000" bIns="45000" anchor="t">
            <a:spAutoFit/>
          </a:bodyPr>
          <a:p>
            <a:pPr marL="252000" indent="-457200" defTabSz="914400">
              <a:lnSpc>
                <a:spcPct val="150000"/>
              </a:lnSpc>
              <a:buClr>
                <a:srgbClr val="dce6f2"/>
              </a:buClr>
              <a:buFont typeface="Arial"/>
              <a:buChar char="•"/>
            </a:pPr>
            <a:r>
              <a:rPr b="1" lang="el-GR" sz="2500" strike="noStrike" u="none">
                <a:solidFill>
                  <a:schemeClr val="accent1">
                    <a:lumMod val="20000"/>
                    <a:lumOff val="80000"/>
                  </a:schemeClr>
                </a:solidFill>
                <a:effectLst/>
                <a:uFillTx/>
                <a:latin typeface="Calibri"/>
              </a:rPr>
              <a:t>πίνακες</a:t>
            </a:r>
            <a:r>
              <a:rPr b="0" lang="el-GR" sz="2500" strike="noStrike" u="none">
                <a:solidFill>
                  <a:schemeClr val="accent1">
                    <a:lumMod val="20000"/>
                    <a:lumOff val="80000"/>
                  </a:schemeClr>
                </a:solidFill>
                <a:effectLst/>
                <a:uFillTx/>
                <a:latin typeface="Calibri"/>
              </a:rPr>
              <a:t> μπορούμε να χρησιμοποιήσουμε μόνο όταν ο αριθμός των δεδομένων είναι </a:t>
            </a:r>
            <a:r>
              <a:rPr b="1" lang="el-GR" sz="2500" strike="noStrike" u="none">
                <a:solidFill>
                  <a:schemeClr val="accent1">
                    <a:lumMod val="20000"/>
                    <a:lumOff val="80000"/>
                  </a:schemeClr>
                </a:solidFill>
                <a:effectLst/>
                <a:uFillTx/>
                <a:latin typeface="Calibri"/>
              </a:rPr>
              <a:t>συγκεκριμένος</a:t>
            </a:r>
            <a:endParaRPr b="0" lang="el-GR" sz="2500" strike="noStrike" u="none">
              <a:solidFill>
                <a:srgbClr val="ffffff"/>
              </a:solidFill>
              <a:effectLst/>
              <a:uFillTx/>
              <a:latin typeface="Arial"/>
            </a:endParaRPr>
          </a:p>
          <a:p>
            <a:pPr marL="252000" indent="-457200" defTabSz="914400">
              <a:lnSpc>
                <a:spcPct val="150000"/>
              </a:lnSpc>
              <a:buClr>
                <a:srgbClr val="dce6f2"/>
              </a:buClr>
              <a:buFont typeface="Arial"/>
              <a:buChar char="•"/>
            </a:pPr>
            <a:r>
              <a:rPr b="0" lang="el-GR" sz="2500" strike="noStrike" u="none">
                <a:solidFill>
                  <a:schemeClr val="accent1">
                    <a:lumMod val="20000"/>
                    <a:lumOff val="80000"/>
                  </a:schemeClr>
                </a:solidFill>
                <a:effectLst/>
                <a:uFillTx/>
                <a:latin typeface="Calibri"/>
                <a:ea typeface="Microsoft YaHei"/>
              </a:rPr>
              <a:t>στους (δισδιάστατους) </a:t>
            </a:r>
            <a:r>
              <a:rPr b="1" lang="el-GR" sz="2500" strike="noStrike" u="none">
                <a:solidFill>
                  <a:schemeClr val="accent1">
                    <a:lumMod val="20000"/>
                    <a:lumOff val="80000"/>
                  </a:schemeClr>
                </a:solidFill>
                <a:effectLst/>
                <a:uFillTx/>
                <a:latin typeface="Calibri"/>
                <a:ea typeface="Microsoft YaHei"/>
              </a:rPr>
              <a:t>πίνακες</a:t>
            </a:r>
            <a:r>
              <a:rPr b="0" lang="el-GR" sz="2500" strike="noStrike" u="none">
                <a:solidFill>
                  <a:schemeClr val="accent1">
                    <a:lumMod val="20000"/>
                    <a:lumOff val="80000"/>
                  </a:schemeClr>
                </a:solidFill>
                <a:effectLst/>
                <a:uFillTx/>
                <a:latin typeface="Calibri"/>
                <a:ea typeface="Microsoft YaHei"/>
              </a:rPr>
              <a:t> προσέχουμε </a:t>
            </a:r>
            <a:r>
              <a:rPr b="1" lang="el-GR" sz="2500" strike="noStrike" u="none">
                <a:solidFill>
                  <a:schemeClr val="accent1">
                    <a:lumMod val="20000"/>
                    <a:lumOff val="80000"/>
                  </a:schemeClr>
                </a:solidFill>
                <a:effectLst/>
                <a:uFillTx/>
                <a:latin typeface="Calibri"/>
                <a:ea typeface="Microsoft YaHei"/>
              </a:rPr>
              <a:t>σε ποια στοιχεία</a:t>
            </a:r>
            <a:r>
              <a:rPr b="0" lang="el-GR" sz="2500" strike="noStrike" u="none">
                <a:solidFill>
                  <a:schemeClr val="accent1">
                    <a:lumMod val="20000"/>
                    <a:lumOff val="80000"/>
                  </a:schemeClr>
                </a:solidFill>
                <a:effectLst/>
                <a:uFillTx/>
                <a:latin typeface="Calibri"/>
                <a:ea typeface="Microsoft YaHei"/>
              </a:rPr>
              <a:t> του πίνακα αναφέρεται το ερώτημα: </a:t>
            </a:r>
            <a:endParaRPr b="0" lang="el-GR" sz="2500" strike="noStrike" u="none">
              <a:solidFill>
                <a:srgbClr val="ffffff"/>
              </a:solidFill>
              <a:effectLst/>
              <a:uFillTx/>
              <a:latin typeface="Arial"/>
            </a:endParaRPr>
          </a:p>
          <a:p>
            <a:pPr marL="720000" indent="-457200" defTabSz="914400">
              <a:lnSpc>
                <a:spcPct val="150000"/>
              </a:lnSpc>
              <a:buClr>
                <a:srgbClr val="dce6f2"/>
              </a:buClr>
              <a:buFont typeface="OpenSymbol"/>
              <a:buChar char="►"/>
            </a:pPr>
            <a:r>
              <a:rPr b="0" lang="el-GR" sz="2500" strike="noStrike" u="none">
                <a:solidFill>
                  <a:schemeClr val="accent1">
                    <a:lumMod val="20000"/>
                    <a:lumOff val="80000"/>
                  </a:schemeClr>
                </a:solidFill>
                <a:effectLst/>
                <a:uFillTx/>
                <a:latin typeface="Calibri"/>
                <a:ea typeface="Microsoft YaHei"/>
              </a:rPr>
              <a:t>σε </a:t>
            </a:r>
            <a:r>
              <a:rPr b="1" lang="el-GR" sz="2500" strike="noStrike" u="none">
                <a:solidFill>
                  <a:schemeClr val="accent1">
                    <a:lumMod val="20000"/>
                    <a:lumOff val="80000"/>
                  </a:schemeClr>
                </a:solidFill>
                <a:effectLst/>
                <a:uFillTx/>
                <a:latin typeface="Calibri"/>
                <a:ea typeface="Microsoft YaHei"/>
              </a:rPr>
              <a:t>όλα</a:t>
            </a:r>
            <a:r>
              <a:rPr b="0" lang="el-GR" sz="2500" strike="noStrike" u="none">
                <a:solidFill>
                  <a:schemeClr val="accent1">
                    <a:lumMod val="20000"/>
                    <a:lumOff val="80000"/>
                  </a:schemeClr>
                </a:solidFill>
                <a:effectLst/>
                <a:uFillTx/>
                <a:latin typeface="Calibri"/>
                <a:ea typeface="Microsoft YaHei"/>
              </a:rPr>
              <a:t> τα στοιχεία, </a:t>
            </a:r>
            <a:endParaRPr b="0" lang="el-GR" sz="2500" strike="noStrike" u="none">
              <a:solidFill>
                <a:srgbClr val="ffffff"/>
              </a:solidFill>
              <a:effectLst/>
              <a:uFillTx/>
              <a:latin typeface="Arial"/>
            </a:endParaRPr>
          </a:p>
          <a:p>
            <a:pPr marL="720000" indent="-457200" defTabSz="914400">
              <a:lnSpc>
                <a:spcPct val="150000"/>
              </a:lnSpc>
              <a:buClr>
                <a:srgbClr val="dce6f2"/>
              </a:buClr>
              <a:buFont typeface="OpenSymbol"/>
              <a:buChar char="►"/>
            </a:pPr>
            <a:r>
              <a:rPr b="0" lang="el-GR" sz="2500" strike="noStrike" u="none">
                <a:solidFill>
                  <a:schemeClr val="accent1">
                    <a:lumMod val="20000"/>
                    <a:lumOff val="80000"/>
                  </a:schemeClr>
                </a:solidFill>
                <a:effectLst/>
                <a:uFillTx/>
                <a:latin typeface="Calibri"/>
                <a:ea typeface="Microsoft YaHei"/>
              </a:rPr>
              <a:t>σε </a:t>
            </a:r>
            <a:r>
              <a:rPr b="1" lang="el-GR" sz="2500" strike="noStrike" u="none">
                <a:solidFill>
                  <a:schemeClr val="accent1">
                    <a:lumMod val="20000"/>
                    <a:lumOff val="80000"/>
                  </a:schemeClr>
                </a:solidFill>
                <a:effectLst/>
                <a:uFillTx/>
                <a:latin typeface="Calibri"/>
                <a:ea typeface="Microsoft YaHei"/>
              </a:rPr>
              <a:t>μία</a:t>
            </a:r>
            <a:r>
              <a:rPr b="0" lang="el-GR" sz="2500" strike="noStrike" u="none">
                <a:solidFill>
                  <a:schemeClr val="accent1">
                    <a:lumMod val="20000"/>
                    <a:lumOff val="80000"/>
                  </a:schemeClr>
                </a:solidFill>
                <a:effectLst/>
                <a:uFillTx/>
                <a:latin typeface="Calibri"/>
                <a:ea typeface="Microsoft YaHei"/>
              </a:rPr>
              <a:t> συγκεκριμένη γραμμή ή στήλη, </a:t>
            </a:r>
            <a:endParaRPr b="0" lang="el-GR" sz="2500" strike="noStrike" u="none">
              <a:solidFill>
                <a:srgbClr val="ffffff"/>
              </a:solidFill>
              <a:effectLst/>
              <a:uFillTx/>
              <a:latin typeface="Arial"/>
            </a:endParaRPr>
          </a:p>
          <a:p>
            <a:pPr marL="720000" indent="-457200" defTabSz="914400">
              <a:lnSpc>
                <a:spcPct val="150000"/>
              </a:lnSpc>
              <a:buClr>
                <a:srgbClr val="dce6f2"/>
              </a:buClr>
              <a:buFont typeface="OpenSymbol"/>
              <a:buChar char="►"/>
            </a:pPr>
            <a:r>
              <a:rPr b="0" lang="el-GR" sz="2500" strike="noStrike" u="none">
                <a:solidFill>
                  <a:schemeClr val="accent1">
                    <a:lumMod val="20000"/>
                    <a:lumOff val="80000"/>
                  </a:schemeClr>
                </a:solidFill>
                <a:effectLst/>
                <a:uFillTx/>
                <a:latin typeface="Calibri"/>
                <a:ea typeface="Microsoft YaHei"/>
              </a:rPr>
              <a:t>σε </a:t>
            </a:r>
            <a:r>
              <a:rPr b="1" lang="el-GR" sz="2500" strike="noStrike" u="none">
                <a:solidFill>
                  <a:schemeClr val="accent1">
                    <a:lumMod val="20000"/>
                    <a:lumOff val="80000"/>
                  </a:schemeClr>
                </a:solidFill>
                <a:effectLst/>
                <a:uFillTx/>
                <a:latin typeface="Calibri"/>
                <a:ea typeface="Microsoft YaHei"/>
              </a:rPr>
              <a:t>κάθε</a:t>
            </a:r>
            <a:r>
              <a:rPr b="0" lang="el-GR" sz="2500" strike="noStrike" u="none">
                <a:solidFill>
                  <a:schemeClr val="accent1">
                    <a:lumMod val="20000"/>
                    <a:lumOff val="80000"/>
                  </a:schemeClr>
                </a:solidFill>
                <a:effectLst/>
                <a:uFillTx/>
                <a:latin typeface="Calibri"/>
                <a:ea typeface="Microsoft YaHei"/>
              </a:rPr>
              <a:t> γραμμή ή στήλη</a:t>
            </a:r>
            <a:endParaRPr b="0" lang="el-GR" sz="2500" strike="noStrike" u="none">
              <a:solidFill>
                <a:srgbClr val="ffffff"/>
              </a:solidFill>
              <a:effectLst/>
              <a:uFillTx/>
              <a:latin typeface="Arial"/>
            </a:endParaRPr>
          </a:p>
          <a:p>
            <a:pPr marL="252000" indent="-457200" defTabSz="914400">
              <a:lnSpc>
                <a:spcPct val="150000"/>
              </a:lnSpc>
              <a:buClr>
                <a:srgbClr val="dce6f2"/>
              </a:buClr>
              <a:buFont typeface="Arial"/>
              <a:buChar char="•"/>
            </a:pPr>
            <a:r>
              <a:rPr b="0" lang="el-GR" sz="2500" strike="noStrike" u="none">
                <a:solidFill>
                  <a:schemeClr val="accent1">
                    <a:lumMod val="20000"/>
                    <a:lumOff val="80000"/>
                  </a:schemeClr>
                </a:solidFill>
                <a:effectLst/>
                <a:uFillTx/>
                <a:latin typeface="Calibri"/>
                <a:ea typeface="Microsoft YaHei"/>
              </a:rPr>
              <a:t>στη δήλωση των πινάκων, το μέγεθος είναι </a:t>
            </a:r>
            <a:r>
              <a:rPr b="1" lang="el-GR" sz="2500" strike="noStrike" u="none">
                <a:solidFill>
                  <a:schemeClr val="accent1">
                    <a:lumMod val="20000"/>
                    <a:lumOff val="80000"/>
                  </a:schemeClr>
                </a:solidFill>
                <a:effectLst/>
                <a:uFillTx/>
                <a:latin typeface="Calibri"/>
                <a:ea typeface="Microsoft YaHei"/>
              </a:rPr>
              <a:t>συγκεκριμένο</a:t>
            </a:r>
            <a:endParaRPr b="0" lang="el-GR" sz="2500" strike="noStrike" u="none">
              <a:solidFill>
                <a:srgbClr val="ffffff"/>
              </a:solidFill>
              <a:effectLst/>
              <a:uFillTx/>
              <a:latin typeface="Arial"/>
            </a:endParaRPr>
          </a:p>
        </p:txBody>
      </p:sp>
    </p:spTree>
  </p:cSld>
  <p:transition spd="slow">
    <p:push dir="u"/>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sp>
        <p:nvSpPr>
          <p:cNvPr id="132" name="PlaceHolder 1"/>
          <p:cNvSpPr>
            <a:spLocks noGrp="1"/>
          </p:cNvSpPr>
          <p:nvPr>
            <p:ph type="title"/>
          </p:nvPr>
        </p:nvSpPr>
        <p:spPr>
          <a:xfrm>
            <a:off x="35640" y="17280"/>
            <a:ext cx="9107280" cy="458280"/>
          </a:xfrm>
          <a:prstGeom prst="rect">
            <a:avLst/>
          </a:prstGeom>
          <a:gradFill rotWithShape="0">
            <a:gsLst>
              <a:gs pos="0">
                <a:srgbClr val="9ab4e4"/>
              </a:gs>
              <a:gs pos="50000">
                <a:srgbClr val="c1d1ec"/>
              </a:gs>
              <a:gs pos="100000">
                <a:srgbClr val="e0e8f5"/>
              </a:gs>
            </a:gsLst>
            <a:lin ang="5400000"/>
          </a:gradFill>
          <a:ln w="0">
            <a:noFill/>
          </a:ln>
        </p:spPr>
        <p:txBody>
          <a:bodyPr lIns="91440" rIns="91440" tIns="45720" bIns="45720" anchor="ctr">
            <a:normAutofit fontScale="85000" lnSpcReduction="9999"/>
          </a:bodyPr>
          <a:p>
            <a:pPr indent="0" defTabSz="914400">
              <a:lnSpc>
                <a:spcPct val="100000"/>
              </a:lnSpc>
              <a:buNone/>
              <a:tabLst>
                <a:tab algn="l" pos="0"/>
              </a:tabLst>
            </a:pPr>
            <a:r>
              <a:rPr b="1" lang="el-GR" sz="3000" spc="300" strike="noStrike" u="none">
                <a:solidFill>
                  <a:schemeClr val="accent1">
                    <a:lumMod val="75000"/>
                  </a:schemeClr>
                </a:solidFill>
                <a:effectLst/>
                <a:uFillTx/>
                <a:latin typeface="Calibri"/>
              </a:rPr>
              <a:t>Γενικές διαπιστώσεις για τα θέματα των εξετάσεων: </a:t>
            </a:r>
            <a:endParaRPr b="0" lang="el-GR" sz="3000" strike="noStrike" u="none">
              <a:solidFill>
                <a:srgbClr val="000000"/>
              </a:solidFill>
              <a:effectLst/>
              <a:uFillTx/>
              <a:latin typeface="Arial"/>
            </a:endParaRPr>
          </a:p>
        </p:txBody>
      </p:sp>
      <p:pic>
        <p:nvPicPr>
          <p:cNvPr id="133" name="Θέση περιεχομένου 3" descr=""/>
          <p:cNvPicPr/>
          <p:nvPr/>
        </p:nvPicPr>
        <p:blipFill>
          <a:blip r:embed="rId1"/>
          <a:stretch/>
        </p:blipFill>
        <p:spPr>
          <a:xfrm>
            <a:off x="50760" y="6480000"/>
            <a:ext cx="9020880" cy="340920"/>
          </a:xfrm>
          <a:prstGeom prst="rect">
            <a:avLst/>
          </a:prstGeom>
          <a:noFill/>
          <a:ln w="0">
            <a:noFill/>
          </a:ln>
        </p:spPr>
      </p:pic>
      <p:sp>
        <p:nvSpPr>
          <p:cNvPr id="134" name="TextBox 4"/>
          <p:cNvSpPr/>
          <p:nvPr/>
        </p:nvSpPr>
        <p:spPr>
          <a:xfrm>
            <a:off x="395640" y="584640"/>
            <a:ext cx="8604000" cy="1994040"/>
          </a:xfrm>
          <a:prstGeom prst="rect">
            <a:avLst/>
          </a:prstGeom>
          <a:gradFill rotWithShape="0">
            <a:gsLst>
              <a:gs pos="0">
                <a:srgbClr val="9ab4e4"/>
              </a:gs>
              <a:gs pos="50000">
                <a:srgbClr val="c1d1ec"/>
              </a:gs>
              <a:gs pos="100000">
                <a:srgbClr val="e0e8f5"/>
              </a:gs>
            </a:gsLst>
            <a:lin ang="5400000"/>
          </a:gradFill>
          <a:ln w="0">
            <a:noFill/>
          </a:ln>
        </p:spPr>
        <p:style>
          <a:lnRef idx="0"/>
          <a:fillRef idx="0"/>
          <a:effectRef idx="0"/>
          <a:fontRef idx="minor"/>
        </p:style>
        <p:txBody>
          <a:bodyPr lIns="90000" rIns="90000" tIns="45000" bIns="45000" anchor="t">
            <a:spAutoFit/>
          </a:bodyPr>
          <a:p>
            <a:pPr marL="457200" indent="-457200" defTabSz="914400">
              <a:lnSpc>
                <a:spcPct val="100000"/>
              </a:lnSpc>
              <a:buClr>
                <a:srgbClr val="17375e"/>
              </a:buClr>
              <a:buFont typeface="Arial"/>
              <a:buChar char="•"/>
            </a:pPr>
            <a:r>
              <a:rPr b="1" lang="el-GR" sz="2500" strike="noStrike" u="none">
                <a:solidFill>
                  <a:schemeClr val="dk2">
                    <a:lumMod val="75000"/>
                  </a:schemeClr>
                </a:solidFill>
                <a:effectLst/>
                <a:uFillTx/>
                <a:latin typeface="Calibri"/>
              </a:rPr>
              <a:t>σαφής διατύπωση,</a:t>
            </a:r>
            <a:endParaRPr b="0" lang="el-GR" sz="2500" strike="noStrike" u="none">
              <a:solidFill>
                <a:srgbClr val="000000"/>
              </a:solidFill>
              <a:effectLst/>
              <a:uFillTx/>
              <a:latin typeface="Arial"/>
            </a:endParaRPr>
          </a:p>
          <a:p>
            <a:pPr marL="457200" indent="-457200" defTabSz="914400">
              <a:lnSpc>
                <a:spcPct val="100000"/>
              </a:lnSpc>
              <a:buClr>
                <a:srgbClr val="17375e"/>
              </a:buClr>
              <a:buFont typeface="Arial"/>
              <a:buChar char="•"/>
            </a:pPr>
            <a:r>
              <a:rPr b="1" lang="el-GR" sz="2500" strike="noStrike" u="none">
                <a:solidFill>
                  <a:schemeClr val="dk2">
                    <a:lumMod val="75000"/>
                  </a:schemeClr>
                </a:solidFill>
                <a:effectLst/>
                <a:uFillTx/>
                <a:latin typeface="Calibri"/>
              </a:rPr>
              <a:t>χωρίς παγίδες,</a:t>
            </a:r>
            <a:endParaRPr b="0" lang="el-GR" sz="2500" strike="noStrike" u="none">
              <a:solidFill>
                <a:srgbClr val="000000"/>
              </a:solidFill>
              <a:effectLst/>
              <a:uFillTx/>
              <a:latin typeface="Arial"/>
            </a:endParaRPr>
          </a:p>
          <a:p>
            <a:pPr marL="457200" indent="-457200" defTabSz="914400">
              <a:lnSpc>
                <a:spcPct val="100000"/>
              </a:lnSpc>
              <a:buClr>
                <a:srgbClr val="17375e"/>
              </a:buClr>
              <a:buFont typeface="Arial"/>
              <a:buChar char="•"/>
            </a:pPr>
            <a:r>
              <a:rPr b="1" lang="el-GR" sz="2500" strike="noStrike" u="none">
                <a:solidFill>
                  <a:schemeClr val="dk2">
                    <a:lumMod val="75000"/>
                  </a:schemeClr>
                </a:solidFill>
                <a:effectLst/>
                <a:uFillTx/>
                <a:latin typeface="Calibri"/>
              </a:rPr>
              <a:t>διαβαθμισμένης δυσκολίας (συνήθως μέτριας δυσκολίας), </a:t>
            </a:r>
            <a:endParaRPr b="0" lang="el-GR" sz="2500" strike="noStrike" u="none">
              <a:solidFill>
                <a:srgbClr val="000000"/>
              </a:solidFill>
              <a:effectLst/>
              <a:uFillTx/>
              <a:latin typeface="Arial"/>
            </a:endParaRPr>
          </a:p>
          <a:p>
            <a:pPr marL="457200" indent="-457200" algn="ctr" defTabSz="914400">
              <a:lnSpc>
                <a:spcPct val="100000"/>
              </a:lnSpc>
              <a:buClr>
                <a:srgbClr val="17375e"/>
              </a:buClr>
              <a:buFont typeface="Arial"/>
              <a:buChar char="•"/>
            </a:pPr>
            <a:r>
              <a:rPr b="1" lang="el-GR" sz="2500" strike="noStrike" u="none">
                <a:solidFill>
                  <a:schemeClr val="dk2">
                    <a:lumMod val="75000"/>
                  </a:schemeClr>
                </a:solidFill>
                <a:effectLst/>
                <a:uFillTx/>
                <a:latin typeface="Calibri"/>
              </a:rPr>
              <a:t>2024: π. 21% των υποψηφίων είχαν βαθμολογία 18-20 </a:t>
            </a:r>
            <a:endParaRPr b="0" lang="el-GR" sz="2500" strike="noStrike" u="none">
              <a:solidFill>
                <a:srgbClr val="000000"/>
              </a:solidFill>
              <a:effectLst/>
              <a:uFillTx/>
              <a:latin typeface="Arial"/>
            </a:endParaRPr>
          </a:p>
          <a:p>
            <a:pPr marL="457200" indent="-457200" defTabSz="914400">
              <a:lnSpc>
                <a:spcPct val="100000"/>
              </a:lnSpc>
              <a:buClr>
                <a:srgbClr val="17375e"/>
              </a:buClr>
              <a:buFont typeface="Arial"/>
              <a:buChar char="•"/>
            </a:pPr>
            <a:r>
              <a:rPr b="1" lang="el-GR" sz="2500" strike="noStrike" u="none">
                <a:solidFill>
                  <a:schemeClr val="dk2">
                    <a:lumMod val="75000"/>
                  </a:schemeClr>
                </a:solidFill>
                <a:effectLst/>
                <a:uFillTx/>
                <a:latin typeface="Calibri"/>
              </a:rPr>
              <a:t>επαρκής χρόνος εξέτασης (προσοχή στον χρόνο!)</a:t>
            </a:r>
            <a:endParaRPr b="0" lang="el-GR" sz="2500" strike="noStrike" u="none">
              <a:solidFill>
                <a:srgbClr val="000000"/>
              </a:solidFill>
              <a:effectLst/>
              <a:uFillTx/>
              <a:latin typeface="Arial"/>
            </a:endParaRPr>
          </a:p>
        </p:txBody>
      </p:sp>
      <p:sp>
        <p:nvSpPr>
          <p:cNvPr id="135" name="TextBox 5"/>
          <p:cNvSpPr/>
          <p:nvPr/>
        </p:nvSpPr>
        <p:spPr>
          <a:xfrm>
            <a:off x="108000" y="3168000"/>
            <a:ext cx="8891640" cy="2901240"/>
          </a:xfrm>
          <a:prstGeom prst="rect">
            <a:avLst/>
          </a:prstGeom>
          <a:noFill/>
          <a:ln w="0">
            <a:noFill/>
          </a:ln>
        </p:spPr>
        <p:style>
          <a:lnRef idx="0"/>
          <a:fillRef idx="0"/>
          <a:effectRef idx="0"/>
          <a:fontRef idx="minor"/>
        </p:style>
        <p:txBody>
          <a:bodyPr lIns="90000" rIns="90000" tIns="45000" bIns="45000" anchor="t" anchorCtr="1">
            <a:spAutoFit/>
          </a:bodyPr>
          <a:p>
            <a:pPr algn="ctr" defTabSz="914400">
              <a:lnSpc>
                <a:spcPct val="100000"/>
              </a:lnSpc>
              <a:spcBef>
                <a:spcPts val="850"/>
              </a:spcBef>
              <a:spcAft>
                <a:spcPts val="850"/>
              </a:spcAft>
            </a:pPr>
            <a:r>
              <a:rPr b="0" lang="el-GR" sz="2600" strike="noStrike" u="none">
                <a:solidFill>
                  <a:schemeClr val="accent1">
                    <a:lumMod val="20000"/>
                    <a:lumOff val="80000"/>
                  </a:schemeClr>
                </a:solidFill>
                <a:effectLst/>
                <a:uFillTx/>
                <a:latin typeface="Calibri"/>
              </a:rPr>
              <a:t>Οι μαθητές και μαθήτριες που είναι καλά προετοιμασμένοι </a:t>
            </a:r>
            <a:endParaRPr b="0" lang="el-GR" sz="2600" strike="noStrike" u="none">
              <a:solidFill>
                <a:srgbClr val="ffffff"/>
              </a:solidFill>
              <a:effectLst/>
              <a:uFillTx/>
              <a:latin typeface="Arial"/>
            </a:endParaRPr>
          </a:p>
          <a:p>
            <a:pPr algn="ctr" defTabSz="914400">
              <a:lnSpc>
                <a:spcPct val="100000"/>
              </a:lnSpc>
              <a:spcBef>
                <a:spcPts val="850"/>
              </a:spcBef>
              <a:spcAft>
                <a:spcPts val="850"/>
              </a:spcAft>
            </a:pPr>
            <a:r>
              <a:rPr b="0" lang="el-GR" sz="2600" strike="noStrike" u="none">
                <a:solidFill>
                  <a:schemeClr val="accent1">
                    <a:lumMod val="20000"/>
                    <a:lumOff val="80000"/>
                  </a:schemeClr>
                </a:solidFill>
                <a:effectLst/>
                <a:uFillTx/>
                <a:latin typeface="Calibri"/>
              </a:rPr>
              <a:t>μπορούν να πετύχουν ένα πετύχουν </a:t>
            </a:r>
            <a:endParaRPr b="0" lang="el-GR" sz="2600" strike="noStrike" u="none">
              <a:solidFill>
                <a:srgbClr val="ffffff"/>
              </a:solidFill>
              <a:effectLst/>
              <a:uFillTx/>
              <a:latin typeface="Arial"/>
            </a:endParaRPr>
          </a:p>
          <a:p>
            <a:pPr algn="ctr" defTabSz="914400">
              <a:lnSpc>
                <a:spcPct val="100000"/>
              </a:lnSpc>
              <a:spcBef>
                <a:spcPts val="850"/>
              </a:spcBef>
              <a:spcAft>
                <a:spcPts val="850"/>
              </a:spcAft>
            </a:pPr>
            <a:r>
              <a:rPr b="0" lang="el-GR" sz="2600" strike="noStrike" u="none">
                <a:solidFill>
                  <a:schemeClr val="accent1">
                    <a:lumMod val="20000"/>
                    <a:lumOff val="80000"/>
                  </a:schemeClr>
                </a:solidFill>
                <a:effectLst/>
                <a:uFillTx/>
                <a:latin typeface="Calibri"/>
              </a:rPr>
              <a:t>ένα καλό αποτέλεσμα.</a:t>
            </a:r>
            <a:endParaRPr b="0" lang="el-GR" sz="2600" strike="noStrike" u="none">
              <a:solidFill>
                <a:srgbClr val="ffffff"/>
              </a:solidFill>
              <a:effectLst/>
              <a:uFillTx/>
              <a:latin typeface="Arial"/>
            </a:endParaRPr>
          </a:p>
          <a:p>
            <a:pPr algn="ctr" defTabSz="914400">
              <a:lnSpc>
                <a:spcPct val="100000"/>
              </a:lnSpc>
              <a:spcBef>
                <a:spcPts val="850"/>
              </a:spcBef>
              <a:spcAft>
                <a:spcPts val="850"/>
              </a:spcAft>
            </a:pPr>
            <a:r>
              <a:rPr b="1" lang="el-GR" sz="3200" strike="noStrike" u="none">
                <a:solidFill>
                  <a:schemeClr val="accent1">
                    <a:lumMod val="20000"/>
                    <a:lumOff val="80000"/>
                  </a:schemeClr>
                </a:solidFill>
                <a:effectLst/>
                <a:uFillTx/>
                <a:latin typeface="Calibri"/>
              </a:rPr>
              <a:t>Το μάθημα της Πληροφορικής σας ανταμείβει για την προσπάθειά σας!</a:t>
            </a:r>
            <a:r>
              <a:rPr b="0" lang="el-GR" sz="3200" strike="noStrike" u="none">
                <a:solidFill>
                  <a:schemeClr val="accent1">
                    <a:lumMod val="20000"/>
                    <a:lumOff val="80000"/>
                  </a:schemeClr>
                </a:solidFill>
                <a:effectLst/>
                <a:uFillTx/>
                <a:latin typeface="Calibri"/>
              </a:rPr>
              <a:t>  </a:t>
            </a:r>
            <a:endParaRPr b="0" lang="el-GR" sz="3200" strike="noStrike" u="none">
              <a:solidFill>
                <a:srgbClr val="ffffff"/>
              </a:solidFill>
              <a:effectLst/>
              <a:uFillTx/>
              <a:latin typeface="Arial"/>
            </a:endParaRPr>
          </a:p>
        </p:txBody>
      </p:sp>
      <p:sp>
        <p:nvSpPr>
          <p:cNvPr id="136" name="Βέλος προς τα κάτω 2"/>
          <p:cNvSpPr/>
          <p:nvPr/>
        </p:nvSpPr>
        <p:spPr>
          <a:xfrm>
            <a:off x="3420000" y="2576520"/>
            <a:ext cx="1465560" cy="602640"/>
          </a:xfrm>
          <a:prstGeom prst="downArrow">
            <a:avLst>
              <a:gd name="adj1" fmla="val 50000"/>
              <a:gd name="adj2" fmla="val 50000"/>
            </a:avLst>
          </a:prstGeom>
          <a:gradFill rotWithShape="0">
            <a:gsLst>
              <a:gs pos="0">
                <a:srgbClr val="9ab4e4"/>
              </a:gs>
              <a:gs pos="50000">
                <a:srgbClr val="c1d1ec"/>
              </a:gs>
              <a:gs pos="100000">
                <a:srgbClr val="e0e8f5"/>
              </a:gs>
            </a:gsLst>
            <a:lin ang="5400000"/>
          </a:gra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l-GR" sz="1800" strike="noStrike" u="none">
              <a:solidFill>
                <a:schemeClr val="lt1"/>
              </a:solidFill>
              <a:effectLst/>
              <a:uFillTx/>
              <a:latin typeface="Calibri"/>
            </a:endParaRPr>
          </a:p>
        </p:txBody>
      </p:sp>
    </p:spTree>
  </p:cSld>
  <p:transition spd="slow">
    <p:push dir="u"/>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pic>
        <p:nvPicPr>
          <p:cNvPr id="137" name="Θέση περιεχομένου 4" descr=""/>
          <p:cNvPicPr/>
          <p:nvPr/>
        </p:nvPicPr>
        <p:blipFill>
          <a:blip r:embed="rId1"/>
          <a:stretch/>
        </p:blipFill>
        <p:spPr>
          <a:xfrm>
            <a:off x="72000" y="4680000"/>
            <a:ext cx="8999640" cy="2105640"/>
          </a:xfrm>
          <a:prstGeom prst="rect">
            <a:avLst/>
          </a:prstGeom>
          <a:noFill/>
          <a:ln w="0">
            <a:noFill/>
          </a:ln>
        </p:spPr>
      </p:pic>
      <p:sp>
        <p:nvSpPr>
          <p:cNvPr id="138" name="TextBox 13"/>
          <p:cNvSpPr/>
          <p:nvPr/>
        </p:nvSpPr>
        <p:spPr>
          <a:xfrm>
            <a:off x="4860000" y="1269720"/>
            <a:ext cx="4139640" cy="2329560"/>
          </a:xfrm>
          <a:prstGeom prst="rect">
            <a:avLst/>
          </a:prstGeom>
          <a:gradFill rotWithShape="0">
            <a:gsLst>
              <a:gs pos="0">
                <a:srgbClr val="9ab4e4"/>
              </a:gs>
              <a:gs pos="50000">
                <a:srgbClr val="c1d1ec"/>
              </a:gs>
              <a:gs pos="100000">
                <a:srgbClr val="e0e8f5"/>
              </a:gs>
            </a:gsLst>
            <a:lin ang="5400000"/>
          </a:gradFill>
          <a:ln w="0">
            <a:noFill/>
          </a:ln>
        </p:spPr>
        <p:style>
          <a:lnRef idx="0"/>
          <a:fillRef idx="0"/>
          <a:effectRef idx="0"/>
          <a:fontRef idx="minor"/>
        </p:style>
        <p:txBody>
          <a:bodyPr lIns="90000" rIns="90000" tIns="45000" bIns="45000" anchor="t" anchorCtr="1">
            <a:spAutoFit/>
          </a:bodyPr>
          <a:p>
            <a:pPr marL="457200" indent="-457200" algn="ctr" defTabSz="914400">
              <a:lnSpc>
                <a:spcPct val="100000"/>
              </a:lnSpc>
              <a:buClr>
                <a:srgbClr val="17375e"/>
              </a:buClr>
              <a:buFont typeface="Arial"/>
              <a:buChar char="•"/>
            </a:pPr>
            <a:r>
              <a:rPr b="1" lang="el-GR" sz="2500" strike="noStrike" u="none">
                <a:solidFill>
                  <a:schemeClr val="dk2">
                    <a:lumMod val="75000"/>
                  </a:schemeClr>
                </a:solidFill>
                <a:effectLst/>
                <a:uFillTx/>
                <a:latin typeface="Calibri"/>
              </a:rPr>
              <a:t>Ευχαριστώ </a:t>
            </a:r>
            <a:endParaRPr b="0" lang="el-GR" sz="2500" strike="noStrike" u="none">
              <a:solidFill>
                <a:srgbClr val="000000"/>
              </a:solidFill>
              <a:effectLst/>
              <a:uFillTx/>
              <a:latin typeface="Arial"/>
            </a:endParaRPr>
          </a:p>
          <a:p>
            <a:pPr marL="457200" indent="-457200" algn="ctr" defTabSz="914400">
              <a:lnSpc>
                <a:spcPct val="100000"/>
              </a:lnSpc>
              <a:buClr>
                <a:srgbClr val="17375e"/>
              </a:buClr>
              <a:buFont typeface="Arial"/>
              <a:buChar char="•"/>
            </a:pPr>
            <a:r>
              <a:rPr b="1" lang="el-GR" sz="2500" strike="noStrike" u="none">
                <a:solidFill>
                  <a:schemeClr val="dk2">
                    <a:lumMod val="75000"/>
                  </a:schemeClr>
                </a:solidFill>
                <a:effectLst/>
                <a:uFillTx/>
                <a:latin typeface="Calibri"/>
              </a:rPr>
              <a:t>για την προσοχή σας! </a:t>
            </a:r>
            <a:endParaRPr b="0" lang="el-GR" sz="2500" strike="noStrike" u="none">
              <a:solidFill>
                <a:srgbClr val="000000"/>
              </a:solidFill>
              <a:effectLst/>
              <a:uFillTx/>
              <a:latin typeface="Arial"/>
            </a:endParaRPr>
          </a:p>
          <a:p>
            <a:pPr algn="ctr" defTabSz="914400">
              <a:lnSpc>
                <a:spcPct val="100000"/>
              </a:lnSpc>
            </a:pPr>
            <a:endParaRPr b="0" lang="el-GR" sz="2500" strike="noStrike" u="none">
              <a:solidFill>
                <a:srgbClr val="000000"/>
              </a:solidFill>
              <a:effectLst/>
              <a:uFillTx/>
              <a:latin typeface="Arial"/>
            </a:endParaRPr>
          </a:p>
          <a:p>
            <a:pPr marL="457200" indent="-457200" algn="ctr" defTabSz="914400">
              <a:lnSpc>
                <a:spcPct val="100000"/>
              </a:lnSpc>
              <a:buClr>
                <a:srgbClr val="17375e"/>
              </a:buClr>
              <a:buFont typeface="Arial"/>
              <a:buChar char="•"/>
            </a:pPr>
            <a:r>
              <a:rPr b="1" lang="el-GR" sz="4000" strike="noStrike" u="none">
                <a:solidFill>
                  <a:srgbClr val="3465a4"/>
                </a:solidFill>
                <a:effectLst/>
                <a:uFillTx/>
                <a:latin typeface="Calibri"/>
              </a:rPr>
              <a:t>Καλή επιτυχία!</a:t>
            </a:r>
            <a:endParaRPr b="0" lang="el-GR" sz="4000" strike="noStrike" u="none">
              <a:solidFill>
                <a:srgbClr val="000000"/>
              </a:solidFill>
              <a:effectLst/>
              <a:uFillTx/>
              <a:latin typeface="Arial"/>
            </a:endParaRPr>
          </a:p>
          <a:p>
            <a:pPr algn="ctr" defTabSz="914400">
              <a:lnSpc>
                <a:spcPct val="100000"/>
              </a:lnSpc>
            </a:pPr>
            <a:endParaRPr b="0" lang="el-GR" sz="3200" strike="noStrike" u="none">
              <a:solidFill>
                <a:srgbClr val="000000"/>
              </a:solidFill>
              <a:effectLst/>
              <a:uFillTx/>
              <a:latin typeface="Arial"/>
            </a:endParaRPr>
          </a:p>
        </p:txBody>
      </p:sp>
      <p:pic>
        <p:nvPicPr>
          <p:cNvPr id="139" name="" descr=""/>
          <p:cNvPicPr/>
          <p:nvPr/>
        </p:nvPicPr>
        <p:blipFill>
          <a:blip r:embed="rId2"/>
          <a:stretch/>
        </p:blipFill>
        <p:spPr>
          <a:xfrm>
            <a:off x="159480" y="61560"/>
            <a:ext cx="4520160" cy="6780600"/>
          </a:xfrm>
          <a:prstGeom prst="rect">
            <a:avLst/>
          </a:prstGeom>
          <a:noFill/>
          <a:ln w="0">
            <a:noFill/>
          </a:ln>
        </p:spPr>
      </p:pic>
    </p:spTree>
  </p:cSld>
  <p:transition spd="slow">
    <p:push dir="u"/>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35640" y="17280"/>
            <a:ext cx="9107280" cy="458280"/>
          </a:xfrm>
          <a:prstGeom prst="rect">
            <a:avLst/>
          </a:prstGeom>
          <a:gradFill rotWithShape="0">
            <a:gsLst>
              <a:gs pos="0">
                <a:srgbClr val="9ab4e4"/>
              </a:gs>
              <a:gs pos="50000">
                <a:srgbClr val="c1d1ec"/>
              </a:gs>
              <a:gs pos="100000">
                <a:srgbClr val="e0e8f5"/>
              </a:gs>
            </a:gsLst>
            <a:lin ang="5400000"/>
          </a:gradFill>
          <a:ln w="0">
            <a:noFill/>
          </a:ln>
        </p:spPr>
        <p:txBody>
          <a:bodyPr lIns="91440" rIns="91440" tIns="45720" bIns="45720" anchor="ctr">
            <a:normAutofit fontScale="92500" lnSpcReduction="19999"/>
          </a:bodyPr>
          <a:p>
            <a:pPr indent="0" defTabSz="914400">
              <a:lnSpc>
                <a:spcPct val="100000"/>
              </a:lnSpc>
              <a:buNone/>
              <a:tabLst>
                <a:tab algn="l" pos="0"/>
              </a:tabLst>
            </a:pPr>
            <a:r>
              <a:rPr b="1" lang="el-GR" sz="3000" spc="300" strike="noStrike" u="none">
                <a:solidFill>
                  <a:schemeClr val="accent1">
                    <a:lumMod val="75000"/>
                  </a:schemeClr>
                </a:solidFill>
                <a:effectLst/>
                <a:uFillTx/>
                <a:latin typeface="Calibri"/>
              </a:rPr>
              <a:t>Πληροφορική 2024: θέμα Γ’ (μονάδες 25)</a:t>
            </a:r>
            <a:endParaRPr b="0" lang="el-GR" sz="3000" strike="noStrike" u="none">
              <a:solidFill>
                <a:srgbClr val="000000"/>
              </a:solidFill>
              <a:effectLst/>
              <a:uFillTx/>
              <a:latin typeface="Arial"/>
            </a:endParaRPr>
          </a:p>
        </p:txBody>
      </p:sp>
      <p:pic>
        <p:nvPicPr>
          <p:cNvPr id="63" name="Θέση περιεχομένου 3" descr=""/>
          <p:cNvPicPr/>
          <p:nvPr/>
        </p:nvPicPr>
        <p:blipFill>
          <a:blip r:embed="rId1"/>
          <a:stretch/>
        </p:blipFill>
        <p:spPr>
          <a:xfrm>
            <a:off x="0" y="6300000"/>
            <a:ext cx="9142920" cy="557280"/>
          </a:xfrm>
          <a:prstGeom prst="rect">
            <a:avLst/>
          </a:prstGeom>
          <a:noFill/>
          <a:ln w="0">
            <a:noFill/>
          </a:ln>
        </p:spPr>
      </p:pic>
      <p:sp>
        <p:nvSpPr>
          <p:cNvPr id="64" name="TextBox 4"/>
          <p:cNvSpPr/>
          <p:nvPr/>
        </p:nvSpPr>
        <p:spPr>
          <a:xfrm>
            <a:off x="72000" y="605160"/>
            <a:ext cx="9035280" cy="5576040"/>
          </a:xfrm>
          <a:prstGeom prst="rect">
            <a:avLst/>
          </a:prstGeom>
          <a:solidFill>
            <a:schemeClr val="bg1"/>
          </a:solidFill>
          <a:ln w="0">
            <a:noFill/>
          </a:ln>
        </p:spPr>
        <p:style>
          <a:lnRef idx="0"/>
          <a:fillRef idx="0"/>
          <a:effectRef idx="0"/>
          <a:fontRef idx="minor"/>
        </p:style>
        <p:txBody>
          <a:bodyPr lIns="90000" rIns="90000" tIns="45000" bIns="45000" anchor="t">
            <a:spAutoFit/>
          </a:bodyPr>
          <a:p>
            <a:pPr defTabSz="914400">
              <a:lnSpc>
                <a:spcPct val="100000"/>
              </a:lnSpc>
            </a:pPr>
            <a:r>
              <a:rPr b="0" lang="el-GR" sz="1800" strike="noStrike" u="none">
                <a:solidFill>
                  <a:schemeClr val="dk1"/>
                </a:solidFill>
                <a:effectLst/>
                <a:uFillTx/>
                <a:latin typeface="Calibri"/>
              </a:rPr>
              <a:t>Σε έναν διαγωνισμό Πληροφορικής οι υποψήφιοι διαγωνίζονται σε 6 διαφορετικές ενότητες. Η επίδοσή τους σε κάθε ενότητα βαθμολογείται με ακέραια τιμή από 0 έως και 100.</a:t>
            </a:r>
            <a:endParaRPr b="0" lang="el-GR" sz="1800" strike="noStrike" u="none">
              <a:solidFill>
                <a:srgbClr val="000000"/>
              </a:solidFill>
              <a:effectLst/>
              <a:uFillTx/>
              <a:latin typeface="Arial"/>
            </a:endParaRPr>
          </a:p>
          <a:p>
            <a:pPr defTabSz="914400">
              <a:lnSpc>
                <a:spcPct val="100000"/>
              </a:lnSpc>
            </a:pPr>
            <a:r>
              <a:rPr b="0" lang="el-GR" sz="1800" strike="noStrike" u="none">
                <a:solidFill>
                  <a:schemeClr val="dk1"/>
                </a:solidFill>
                <a:effectLst/>
                <a:uFillTx/>
                <a:latin typeface="Calibri"/>
              </a:rPr>
              <a:t>Να κατασκευάσετε πρόγραμμα σε ΓΛΩΣΣΑ, το οποίο:</a:t>
            </a:r>
            <a:endParaRPr b="0" lang="el-GR" sz="1800" strike="noStrike" u="none">
              <a:solidFill>
                <a:srgbClr val="000000"/>
              </a:solidFill>
              <a:effectLst/>
              <a:uFillTx/>
              <a:latin typeface="Arial"/>
            </a:endParaRPr>
          </a:p>
          <a:p>
            <a:pPr defTabSz="914400">
              <a:lnSpc>
                <a:spcPct val="100000"/>
              </a:lnSpc>
            </a:pPr>
            <a:r>
              <a:rPr b="1" lang="el-GR" sz="1800" strike="noStrike" u="none">
                <a:solidFill>
                  <a:schemeClr val="dk1"/>
                </a:solidFill>
                <a:effectLst/>
                <a:uFillTx/>
                <a:latin typeface="Calibri"/>
              </a:rPr>
              <a:t>Γ1. </a:t>
            </a:r>
            <a:r>
              <a:rPr b="0" lang="el-GR" sz="1800" strike="noStrike" u="none">
                <a:solidFill>
                  <a:schemeClr val="dk1"/>
                </a:solidFill>
                <a:effectLst/>
                <a:uFillTx/>
                <a:latin typeface="Calibri"/>
              </a:rPr>
              <a:t>Να περιλαμβάνει τμήμα δηλώσεων. </a:t>
            </a:r>
            <a:endParaRPr b="0" lang="el-GR" sz="1800" strike="noStrike" u="none">
              <a:solidFill>
                <a:srgbClr val="000000"/>
              </a:solidFill>
              <a:effectLst/>
              <a:uFillTx/>
              <a:latin typeface="Arial"/>
            </a:endParaRPr>
          </a:p>
          <a:p>
            <a:pPr algn="r" defTabSz="914400">
              <a:lnSpc>
                <a:spcPct val="100000"/>
              </a:lnSpc>
            </a:pPr>
            <a:r>
              <a:rPr b="0" i="1" lang="el-GR" sz="1800" strike="noStrike" u="none">
                <a:solidFill>
                  <a:schemeClr val="dk1"/>
                </a:solidFill>
                <a:effectLst/>
                <a:uFillTx/>
                <a:latin typeface="Calibri"/>
              </a:rPr>
              <a:t>Μονάδες 2</a:t>
            </a:r>
            <a:endParaRPr b="0" lang="el-GR" sz="1800" strike="noStrike" u="none">
              <a:solidFill>
                <a:srgbClr val="000000"/>
              </a:solidFill>
              <a:effectLst/>
              <a:uFillTx/>
              <a:latin typeface="Arial"/>
            </a:endParaRPr>
          </a:p>
          <a:p>
            <a:pPr defTabSz="914400">
              <a:lnSpc>
                <a:spcPct val="100000"/>
              </a:lnSpc>
            </a:pPr>
            <a:r>
              <a:rPr b="1" lang="el-GR" sz="1800" strike="noStrike" u="none">
                <a:solidFill>
                  <a:schemeClr val="dk1"/>
                </a:solidFill>
                <a:effectLst/>
                <a:uFillTx/>
                <a:latin typeface="Calibri"/>
              </a:rPr>
              <a:t>Γ2. </a:t>
            </a:r>
            <a:r>
              <a:rPr b="0" lang="el-GR" sz="1800" strike="noStrike" u="none">
                <a:solidFill>
                  <a:schemeClr val="dk1"/>
                </a:solidFill>
                <a:effectLst/>
                <a:uFillTx/>
                <a:latin typeface="Calibri"/>
              </a:rPr>
              <a:t>Για κάθε υποψήφιο να διαβάζει το όνομά του και την επίδοσή του στις 6 ενότητες κάνοντας έλεγχο εγκυρότητας της επίδοσης.</a:t>
            </a:r>
            <a:endParaRPr b="0" lang="el-GR" sz="1800" strike="noStrike" u="none">
              <a:solidFill>
                <a:srgbClr val="000000"/>
              </a:solidFill>
              <a:effectLst/>
              <a:uFillTx/>
              <a:latin typeface="Arial"/>
            </a:endParaRPr>
          </a:p>
          <a:p>
            <a:pPr algn="r" defTabSz="914400">
              <a:lnSpc>
                <a:spcPct val="100000"/>
              </a:lnSpc>
            </a:pPr>
            <a:r>
              <a:rPr b="0" lang="el-GR" sz="1800" strike="noStrike" u="none">
                <a:solidFill>
                  <a:schemeClr val="dk1"/>
                </a:solidFill>
                <a:effectLst/>
                <a:uFillTx/>
                <a:latin typeface="Calibri"/>
              </a:rPr>
              <a:t> </a:t>
            </a:r>
            <a:r>
              <a:rPr b="0" i="1" lang="el-GR" sz="1800" strike="noStrike" u="none">
                <a:solidFill>
                  <a:schemeClr val="dk1"/>
                </a:solidFill>
                <a:effectLst/>
                <a:uFillTx/>
                <a:latin typeface="Calibri"/>
              </a:rPr>
              <a:t>Μονάδες 5</a:t>
            </a:r>
            <a:endParaRPr b="0" lang="el-GR" sz="1800" strike="noStrike" u="none">
              <a:solidFill>
                <a:srgbClr val="000000"/>
              </a:solidFill>
              <a:effectLst/>
              <a:uFillTx/>
              <a:latin typeface="Arial"/>
            </a:endParaRPr>
          </a:p>
          <a:p>
            <a:pPr defTabSz="914400">
              <a:lnSpc>
                <a:spcPct val="100000"/>
              </a:lnSpc>
            </a:pPr>
            <a:r>
              <a:rPr b="1" lang="el-GR" sz="1800" strike="noStrike" u="none">
                <a:solidFill>
                  <a:schemeClr val="dk1"/>
                </a:solidFill>
                <a:effectLst/>
                <a:uFillTx/>
                <a:latin typeface="Calibri"/>
              </a:rPr>
              <a:t>Γ3. </a:t>
            </a:r>
            <a:r>
              <a:rPr b="0" lang="el-GR" sz="1800" strike="noStrike" u="none">
                <a:solidFill>
                  <a:schemeClr val="dk1"/>
                </a:solidFill>
                <a:effectLst/>
                <a:uFillTx/>
                <a:latin typeface="Calibri"/>
              </a:rPr>
              <a:t>Για κάθε υποψήφιο να υπολογίζει και να εμφανίζει το όνομά του και τον μέσο όρο της επίδοσής του από τις 6 ενότητες. Αν ο μέσος όρος είναι πάνω από 60, να εμφανίζει «ΕΠΙΤΥΧΩΝ» διαφορετικά να εμφανίζει «ΑΠΟΤΥΧΩΝ». Η επαναληπτική διαδικασία να τερματίζεται, όταν δοθεί για όνομα υποψήφιου η λέξη «ΤΕΛΟΣ».</a:t>
            </a:r>
            <a:endParaRPr b="0" lang="el-GR" sz="1800" strike="noStrike" u="none">
              <a:solidFill>
                <a:srgbClr val="000000"/>
              </a:solidFill>
              <a:effectLst/>
              <a:uFillTx/>
              <a:latin typeface="Arial"/>
            </a:endParaRPr>
          </a:p>
          <a:p>
            <a:pPr algn="r" defTabSz="914400">
              <a:lnSpc>
                <a:spcPct val="100000"/>
              </a:lnSpc>
            </a:pPr>
            <a:r>
              <a:rPr b="0" i="1" lang="el-GR" sz="1800" strike="noStrike" u="none">
                <a:solidFill>
                  <a:schemeClr val="dk1"/>
                </a:solidFill>
                <a:effectLst/>
                <a:uFillTx/>
                <a:latin typeface="Calibri"/>
              </a:rPr>
              <a:t>Μονάδες 7</a:t>
            </a:r>
            <a:endParaRPr b="0" lang="el-GR" sz="1800" strike="noStrike" u="none">
              <a:solidFill>
                <a:srgbClr val="000000"/>
              </a:solidFill>
              <a:effectLst/>
              <a:uFillTx/>
              <a:latin typeface="Arial"/>
            </a:endParaRPr>
          </a:p>
          <a:p>
            <a:pPr defTabSz="914400">
              <a:lnSpc>
                <a:spcPct val="100000"/>
              </a:lnSpc>
            </a:pPr>
            <a:r>
              <a:rPr b="1" lang="el-GR" sz="1800" strike="noStrike" u="none">
                <a:solidFill>
                  <a:schemeClr val="dk1"/>
                </a:solidFill>
                <a:effectLst/>
                <a:uFillTx/>
                <a:latin typeface="Calibri"/>
              </a:rPr>
              <a:t>Γ4. </a:t>
            </a:r>
            <a:r>
              <a:rPr b="0" lang="el-GR" sz="1800" strike="noStrike" u="none">
                <a:solidFill>
                  <a:schemeClr val="dk1"/>
                </a:solidFill>
                <a:effectLst/>
                <a:uFillTx/>
                <a:latin typeface="Calibri"/>
              </a:rPr>
              <a:t>Να υπολογίζει και να εμφανίζει το όνομα του υποψήφιου με τον μεγαλύτερο μέσο όρο στην περίπτωση που είναι μοναδικός. Στην περίπτωση που περισσότεροι υποψήφιοι έχουν τον ίδιο μεγαλύτερο μέσο όρο, να εμφανίζει το πλήθος τους.</a:t>
            </a:r>
            <a:endParaRPr b="0" lang="el-GR" sz="1800" strike="noStrike" u="none">
              <a:solidFill>
                <a:srgbClr val="000000"/>
              </a:solidFill>
              <a:effectLst/>
              <a:uFillTx/>
              <a:latin typeface="Arial"/>
            </a:endParaRPr>
          </a:p>
          <a:p>
            <a:pPr algn="r" defTabSz="914400">
              <a:lnSpc>
                <a:spcPct val="100000"/>
              </a:lnSpc>
            </a:pPr>
            <a:r>
              <a:rPr b="0" i="1" lang="el-GR" sz="1800" strike="noStrike" u="none">
                <a:solidFill>
                  <a:schemeClr val="dk1"/>
                </a:solidFill>
                <a:effectLst/>
                <a:uFillTx/>
                <a:latin typeface="Calibri"/>
              </a:rPr>
              <a:t>Μονάδες 7</a:t>
            </a:r>
            <a:endParaRPr b="0" lang="el-GR" sz="1800" strike="noStrike" u="none">
              <a:solidFill>
                <a:srgbClr val="000000"/>
              </a:solidFill>
              <a:effectLst/>
              <a:uFillTx/>
              <a:latin typeface="Arial"/>
            </a:endParaRPr>
          </a:p>
          <a:p>
            <a:pPr defTabSz="914400">
              <a:lnSpc>
                <a:spcPct val="100000"/>
              </a:lnSpc>
            </a:pPr>
            <a:r>
              <a:rPr b="1" lang="el-GR" sz="1800" strike="noStrike" u="none">
                <a:solidFill>
                  <a:schemeClr val="dk1"/>
                </a:solidFill>
                <a:effectLst/>
                <a:uFillTx/>
                <a:latin typeface="Calibri"/>
              </a:rPr>
              <a:t>Γ5. </a:t>
            </a:r>
            <a:r>
              <a:rPr b="0" lang="el-GR" sz="1800" strike="noStrike" u="none">
                <a:solidFill>
                  <a:schemeClr val="dk1"/>
                </a:solidFill>
                <a:effectLst/>
                <a:uFillTx/>
                <a:latin typeface="Calibri"/>
              </a:rPr>
              <a:t>Να υπολογίζει και να εμφανίζει το ποσοστό των επιτυχόντων.</a:t>
            </a:r>
            <a:endParaRPr b="0" lang="el-GR" sz="1800" strike="noStrike" u="none">
              <a:solidFill>
                <a:srgbClr val="000000"/>
              </a:solidFill>
              <a:effectLst/>
              <a:uFillTx/>
              <a:latin typeface="Arial"/>
            </a:endParaRPr>
          </a:p>
          <a:p>
            <a:pPr algn="r" defTabSz="914400">
              <a:lnSpc>
                <a:spcPct val="100000"/>
              </a:lnSpc>
            </a:pPr>
            <a:r>
              <a:rPr b="0" i="1" lang="el-GR" sz="1800" strike="noStrike" u="none">
                <a:solidFill>
                  <a:schemeClr val="dk1"/>
                </a:solidFill>
                <a:effectLst/>
                <a:uFillTx/>
                <a:latin typeface="Calibri"/>
              </a:rPr>
              <a:t>Μονάδες 4</a:t>
            </a:r>
            <a:endParaRPr b="0" lang="el-GR" sz="1800" strike="noStrike" u="none">
              <a:solidFill>
                <a:srgbClr val="000000"/>
              </a:solidFill>
              <a:effectLst/>
              <a:uFillTx/>
              <a:latin typeface="Arial"/>
            </a:endParaRPr>
          </a:p>
          <a:p>
            <a:pPr defTabSz="914400">
              <a:lnSpc>
                <a:spcPct val="100000"/>
              </a:lnSpc>
            </a:pPr>
            <a:r>
              <a:rPr b="1" lang="el-GR" sz="1800" strike="noStrike" u="none">
                <a:solidFill>
                  <a:schemeClr val="dk1"/>
                </a:solidFill>
                <a:effectLst/>
                <a:uFillTx/>
                <a:latin typeface="Calibri"/>
              </a:rPr>
              <a:t>ΣΗΜΕΙΩΣΗ</a:t>
            </a:r>
            <a:r>
              <a:rPr b="0" lang="el-GR" sz="1800" strike="noStrike" u="none">
                <a:solidFill>
                  <a:schemeClr val="dk1"/>
                </a:solidFill>
                <a:effectLst/>
                <a:uFillTx/>
                <a:latin typeface="Calibri"/>
              </a:rPr>
              <a:t>: Να θεωρήσετε ότι υπάρχει ένας τουλάχιστον υποψήφιος. </a:t>
            </a:r>
            <a:endParaRPr b="0" lang="el-GR" sz="1800" strike="noStrike" u="none">
              <a:solidFill>
                <a:srgbClr val="000000"/>
              </a:solidFill>
              <a:effectLst/>
              <a:uFillTx/>
              <a:latin typeface="Arial"/>
            </a:endParaRPr>
          </a:p>
        </p:txBody>
      </p:sp>
    </p:spTree>
  </p:cSld>
  <p:transition spd="slow">
    <p:push dir="u"/>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sp>
        <p:nvSpPr>
          <p:cNvPr id="65" name="Θέση περιεχομένου 3"/>
          <p:cNvSpPr/>
          <p:nvPr/>
        </p:nvSpPr>
        <p:spPr>
          <a:xfrm>
            <a:off x="-21240" y="5783760"/>
            <a:ext cx="9164160" cy="1073520"/>
          </a:xfrm>
          <a:prstGeom prst="rect">
            <a:avLst/>
          </a:prstGeom>
          <a:blipFill rotWithShape="0">
            <a:blip r:embed="rId1"/>
            <a:srcRect/>
            <a:stretch/>
          </a:blipFill>
          <a:ln w="0">
            <a:noFill/>
          </a:ln>
        </p:spPr>
        <p:style>
          <a:lnRef idx="0"/>
          <a:fillRef idx="0"/>
          <a:effectRef idx="0"/>
          <a:fontRef idx="minor"/>
        </p:style>
        <p:txBody>
          <a:bodyPr lIns="90000" rIns="90000" tIns="45000" bIns="45000" anchor="t" anchorCtr="1">
            <a:noAutofit/>
          </a:bodyPr>
          <a:p>
            <a:pPr>
              <a:lnSpc>
                <a:spcPct val="100000"/>
              </a:lnSpc>
            </a:pPr>
            <a:r>
              <a:rPr b="0" lang="el-GR" sz="1800" strike="noStrike" u="none">
                <a:solidFill>
                  <a:srgbClr val="ffffff"/>
                </a:solidFill>
                <a:effectLst/>
                <a:uFillTx/>
                <a:latin typeface="Arial"/>
              </a:rPr>
              <a:t>zs</a:t>
            </a:r>
            <a:endParaRPr b="0" lang="el-GR" sz="1800" strike="noStrike" u="none">
              <a:solidFill>
                <a:srgbClr val="000000"/>
              </a:solidFill>
              <a:effectLst/>
              <a:uFillTx/>
              <a:latin typeface="Arial"/>
            </a:endParaRPr>
          </a:p>
        </p:txBody>
      </p:sp>
      <p:sp>
        <p:nvSpPr>
          <p:cNvPr id="66" name=""/>
          <p:cNvSpPr/>
          <p:nvPr/>
        </p:nvSpPr>
        <p:spPr>
          <a:xfrm>
            <a:off x="0" y="12240"/>
            <a:ext cx="5399640" cy="6921720"/>
          </a:xfrm>
          <a:prstGeom prst="rect">
            <a:avLst/>
          </a:prstGeom>
          <a:solidFill>
            <a:srgbClr val="dee6ef"/>
          </a:solidFill>
          <a:ln w="0">
            <a:noFill/>
          </a:ln>
        </p:spPr>
        <p:style>
          <a:lnRef idx="0"/>
          <a:fillRef idx="0"/>
          <a:effectRef idx="0"/>
          <a:fontRef idx="minor"/>
        </p:style>
        <p:txBody>
          <a:bodyPr lIns="90000" rIns="90000" tIns="45000" bIns="45000" anchor="t">
            <a:spAutoFit/>
          </a:bodyPr>
          <a:p>
            <a:pPr>
              <a:lnSpc>
                <a:spcPct val="100000"/>
              </a:lnSpc>
            </a:pPr>
            <a:r>
              <a:rPr b="0" lang="el-GR" sz="1400" strike="noStrike" u="none">
                <a:solidFill>
                  <a:srgbClr val="000000"/>
                </a:solidFill>
                <a:effectLst/>
                <a:uFillTx/>
                <a:latin typeface="Arial"/>
              </a:rPr>
              <a:t>ΠΡΟΓΡΑΜΜΑ ΘΓ</a:t>
            </a:r>
            <a:endParaRPr b="0" lang="el-GR" sz="1400" strike="noStrike" u="none">
              <a:solidFill>
                <a:srgbClr val="000000"/>
              </a:solidFill>
              <a:effectLst/>
              <a:uFillTx/>
              <a:latin typeface="Arial"/>
            </a:endParaRPr>
          </a:p>
          <a:p>
            <a:pPr>
              <a:lnSpc>
                <a:spcPct val="100000"/>
              </a:lnSpc>
            </a:pPr>
            <a:r>
              <a:rPr b="0" i="1" lang="el-GR" sz="1400" strike="noStrike" u="none">
                <a:solidFill>
                  <a:srgbClr val="3465a4"/>
                </a:solidFill>
                <a:effectLst/>
                <a:uFillTx/>
                <a:latin typeface="Arial"/>
              </a:rPr>
              <a:t>! Δήλωση μεταβλητών, Μον. 2</a:t>
            </a:r>
            <a:endParaRPr b="0" lang="el-GR" sz="1400" strike="noStrike" u="none">
              <a:solidFill>
                <a:srgbClr val="000000"/>
              </a:solidFill>
              <a:effectLst/>
              <a:uFillTx/>
              <a:latin typeface="Arial"/>
            </a:endParaRPr>
          </a:p>
          <a:p>
            <a:pPr>
              <a:lnSpc>
                <a:spcPct val="100000"/>
              </a:lnSpc>
            </a:pPr>
            <a:r>
              <a:rPr b="0" lang="el-GR" sz="1400" strike="noStrike" u="none">
                <a:solidFill>
                  <a:srgbClr val="3465a4"/>
                </a:solidFill>
                <a:effectLst/>
                <a:uFillTx/>
                <a:latin typeface="Arial"/>
              </a:rPr>
              <a:t>ΜΕΤΑΒΛΗΤΕΣ</a:t>
            </a:r>
            <a:endParaRPr b="0" lang="el-GR" sz="1400" strike="noStrike" u="none">
              <a:solidFill>
                <a:srgbClr val="000000"/>
              </a:solidFill>
              <a:effectLst/>
              <a:uFillTx/>
              <a:latin typeface="Arial"/>
            </a:endParaRPr>
          </a:p>
          <a:p>
            <a:pPr>
              <a:lnSpc>
                <a:spcPct val="100000"/>
              </a:lnSpc>
            </a:pPr>
            <a:r>
              <a:rPr b="0" lang="el-GR" sz="1400" strike="noStrike" u="none">
                <a:solidFill>
                  <a:srgbClr val="3465a4"/>
                </a:solidFill>
                <a:effectLst/>
                <a:uFillTx/>
                <a:latin typeface="Arial"/>
              </a:rPr>
              <a:t>ΑΚΕΡΑΙΕΣ: βαθ, πλσυν, πλε, πλμεγ, αθρ, ι</a:t>
            </a:r>
            <a:endParaRPr b="0" lang="el-GR" sz="1400" strike="noStrike" u="none">
              <a:solidFill>
                <a:srgbClr val="000000"/>
              </a:solidFill>
              <a:effectLst/>
              <a:uFillTx/>
              <a:latin typeface="Arial"/>
            </a:endParaRPr>
          </a:p>
          <a:p>
            <a:pPr>
              <a:lnSpc>
                <a:spcPct val="100000"/>
              </a:lnSpc>
            </a:pPr>
            <a:r>
              <a:rPr b="0" lang="el-GR" sz="1400" strike="noStrike" u="none">
                <a:solidFill>
                  <a:srgbClr val="3465a4"/>
                </a:solidFill>
                <a:effectLst/>
                <a:uFillTx/>
                <a:latin typeface="Arial"/>
              </a:rPr>
              <a:t>ΠΡΑΓΜΑΤΙΚΕΣ: μο, ποσ</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3465a4"/>
                </a:solidFill>
                <a:effectLst/>
                <a:uFillTx/>
                <a:latin typeface="Arial"/>
              </a:rPr>
              <a:t>	</a:t>
            </a:r>
            <a:r>
              <a:rPr b="0" lang="el-GR" sz="1400" strike="noStrike" u="none">
                <a:solidFill>
                  <a:srgbClr val="3465a4"/>
                </a:solidFill>
                <a:effectLst/>
                <a:uFillTx/>
                <a:latin typeface="Arial"/>
              </a:rPr>
              <a:t>ΧΑΡΑΚΤΗΡΕΣ: ον, ονμεγ</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000000"/>
                </a:solidFill>
                <a:effectLst/>
                <a:uFillTx/>
                <a:latin typeface="Arial"/>
              </a:rPr>
              <a:t>ΑΡΧΗ</a:t>
            </a:r>
            <a:endParaRPr b="0" lang="el-GR" sz="1400" strike="noStrike" u="none">
              <a:solidFill>
                <a:srgbClr val="000000"/>
              </a:solidFill>
              <a:effectLst/>
              <a:uFillTx/>
              <a:latin typeface="Arial"/>
            </a:endParaRPr>
          </a:p>
          <a:p>
            <a:pPr>
              <a:lnSpc>
                <a:spcPct val="100000"/>
              </a:lnSpc>
              <a:tabLst>
                <a:tab algn="l" pos="450360"/>
                <a:tab algn="l" pos="3150720"/>
              </a:tabLst>
            </a:pPr>
            <a:r>
              <a:rPr b="0" i="1" lang="el-GR" sz="1400" strike="noStrike" u="none">
                <a:solidFill>
                  <a:srgbClr val="000000"/>
                </a:solidFill>
                <a:effectLst/>
                <a:uFillTx/>
                <a:latin typeface="Arial"/>
              </a:rPr>
              <a:t>! αρχικές τιμές Μον. 2</a:t>
            </a:r>
            <a:endParaRPr b="0" lang="el-GR" sz="1400" strike="noStrike" u="none">
              <a:solidFill>
                <a:srgbClr val="000000"/>
              </a:solidFill>
              <a:effectLst/>
              <a:uFillTx/>
              <a:latin typeface="Arial"/>
            </a:endParaRPr>
          </a:p>
          <a:p>
            <a:pPr>
              <a:lnSpc>
                <a:spcPct val="100000"/>
              </a:lnSpc>
              <a:tabLst>
                <a:tab algn="l" pos="450360"/>
                <a:tab algn="l" pos="3150720"/>
              </a:tabLst>
            </a:pPr>
            <a:r>
              <a:rPr b="0" i="1" lang="el-GR" sz="1400" strike="noStrike" u="none">
                <a:solidFill>
                  <a:srgbClr val="000000"/>
                </a:solidFill>
                <a:effectLst/>
                <a:uFillTx/>
                <a:latin typeface="Arial"/>
              </a:rPr>
              <a:t>     </a:t>
            </a:r>
            <a:r>
              <a:rPr b="0" lang="el-GR" sz="1400" strike="noStrike" u="none">
                <a:solidFill>
                  <a:srgbClr val="000000"/>
                </a:solidFill>
                <a:effectLst/>
                <a:uFillTx/>
                <a:latin typeface="Arial"/>
              </a:rPr>
              <a:t>πλσυν </a:t>
            </a:r>
            <a:r>
              <a:rPr b="0" lang="el-GR" sz="1400" strike="noStrike" u="none">
                <a:solidFill>
                  <a:srgbClr val="000000"/>
                </a:solidFill>
                <a:effectLst/>
                <a:uFillTx/>
                <a:latin typeface="Wingdings"/>
                <a:ea typeface="Wingdings"/>
              </a:rPr>
              <a:t></a:t>
            </a:r>
            <a:r>
              <a:rPr b="0" lang="el-GR" sz="1400" strike="noStrike" u="none">
                <a:solidFill>
                  <a:srgbClr val="000000"/>
                </a:solidFill>
                <a:effectLst/>
                <a:uFillTx/>
                <a:latin typeface="Arial"/>
                <a:ea typeface="Microsoft YaHei"/>
              </a:rPr>
              <a:t> 0</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000000"/>
                </a:solidFill>
                <a:effectLst/>
                <a:uFillTx/>
                <a:latin typeface="Arial"/>
                <a:ea typeface="Microsoft YaHei"/>
              </a:rPr>
              <a:t>     πλε </a:t>
            </a:r>
            <a:r>
              <a:rPr b="0" lang="el-GR" sz="1400" strike="noStrike" u="none">
                <a:solidFill>
                  <a:srgbClr val="000000"/>
                </a:solidFill>
                <a:effectLst/>
                <a:uFillTx/>
                <a:latin typeface="Wingdings"/>
                <a:ea typeface="Wingdings"/>
              </a:rPr>
              <a:t></a:t>
            </a:r>
            <a:r>
              <a:rPr b="0" lang="el-GR" sz="1400" strike="noStrike" u="none">
                <a:solidFill>
                  <a:srgbClr val="000000"/>
                </a:solidFill>
                <a:effectLst/>
                <a:uFillTx/>
                <a:latin typeface="Arial"/>
                <a:ea typeface="Wingdings"/>
              </a:rPr>
              <a:t> 0        </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000000"/>
                </a:solidFill>
                <a:effectLst/>
                <a:uFillTx/>
                <a:latin typeface="Arial"/>
                <a:ea typeface="Wingdings"/>
              </a:rPr>
              <a:t>     μεγ</a:t>
            </a:r>
            <a:r>
              <a:rPr b="0" lang="el-GR" sz="1400" strike="noStrike" u="none">
                <a:solidFill>
                  <a:srgbClr val="000000"/>
                </a:solidFill>
                <a:effectLst/>
                <a:uFillTx/>
                <a:latin typeface="Wingdings"/>
                <a:ea typeface="Wingdings"/>
              </a:rPr>
              <a:t></a:t>
            </a:r>
            <a:r>
              <a:rPr b="0" lang="el-GR" sz="1400" strike="noStrike" u="none">
                <a:solidFill>
                  <a:srgbClr val="000000"/>
                </a:solidFill>
                <a:effectLst/>
                <a:uFillTx/>
                <a:latin typeface="Arial"/>
                <a:ea typeface="Wingdings"/>
              </a:rPr>
              <a:t> -1 </a:t>
            </a:r>
            <a:endParaRPr b="0" lang="el-GR" sz="1400" strike="noStrike" u="none">
              <a:solidFill>
                <a:srgbClr val="000000"/>
              </a:solidFill>
              <a:effectLst/>
              <a:uFillTx/>
              <a:latin typeface="Arial"/>
            </a:endParaRPr>
          </a:p>
          <a:p>
            <a:pPr>
              <a:lnSpc>
                <a:spcPct val="100000"/>
              </a:lnSpc>
              <a:tabLst>
                <a:tab algn="l" pos="450360"/>
                <a:tab algn="l" pos="3150720"/>
              </a:tabLst>
            </a:pPr>
            <a:r>
              <a:rPr b="0" i="1" lang="el-GR" sz="1400" strike="noStrike" u="none">
                <a:solidFill>
                  <a:srgbClr val="c9211e"/>
                </a:solidFill>
                <a:effectLst/>
                <a:uFillTx/>
                <a:latin typeface="Arial"/>
                <a:ea typeface="Wingdings"/>
              </a:rPr>
              <a:t>! δομή επανάληψης Μον. 4</a:t>
            </a:r>
            <a:endParaRPr b="0" lang="el-GR" sz="1400" strike="noStrike" u="none">
              <a:solidFill>
                <a:srgbClr val="000000"/>
              </a:solidFill>
              <a:effectLst/>
              <a:uFillTx/>
              <a:latin typeface="Arial"/>
            </a:endParaRPr>
          </a:p>
          <a:p>
            <a:pPr>
              <a:lnSpc>
                <a:spcPct val="100000"/>
              </a:lnSpc>
              <a:tabLst>
                <a:tab algn="l" pos="450360"/>
                <a:tab algn="l" pos="3150720"/>
              </a:tabLst>
            </a:pPr>
            <a:r>
              <a:rPr b="0" i="1" lang="el-GR" sz="1400" strike="noStrike" u="none">
                <a:solidFill>
                  <a:srgbClr val="c9211e"/>
                </a:solidFill>
                <a:effectLst/>
                <a:uFillTx/>
                <a:latin typeface="Arial"/>
                <a:ea typeface="Wingdings"/>
              </a:rPr>
              <a:t>     </a:t>
            </a:r>
            <a:r>
              <a:rPr b="0" lang="el-GR" sz="1400" strike="noStrike" u="none">
                <a:solidFill>
                  <a:srgbClr val="c9211e"/>
                </a:solidFill>
                <a:effectLst/>
                <a:uFillTx/>
                <a:latin typeface="Arial"/>
                <a:ea typeface="Wingdings"/>
              </a:rPr>
              <a:t>ΔΙΑΒΑΣΕ ον       </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c9211e"/>
                </a:solidFill>
                <a:effectLst/>
                <a:uFillTx/>
                <a:latin typeface="Arial"/>
                <a:ea typeface="Microsoft YaHei"/>
              </a:rPr>
              <a:t>     ΟΣΟ</a:t>
            </a:r>
            <a:r>
              <a:rPr b="1" lang="el-GR" sz="1400" strike="noStrike" u="none">
                <a:solidFill>
                  <a:srgbClr val="c9211e"/>
                </a:solidFill>
                <a:effectLst/>
                <a:uFillTx/>
                <a:latin typeface="Arial"/>
                <a:ea typeface="Microsoft YaHei"/>
              </a:rPr>
              <a:t> ον &lt;&gt;  ‘ΤΕΛΟΣ’ </a:t>
            </a:r>
            <a:r>
              <a:rPr b="0" lang="el-GR" sz="1400" strike="noStrike" u="none">
                <a:solidFill>
                  <a:srgbClr val="c9211e"/>
                </a:solidFill>
                <a:effectLst/>
                <a:uFillTx/>
                <a:latin typeface="Arial"/>
                <a:ea typeface="Microsoft YaHei"/>
              </a:rPr>
              <a:t>ΕΠΑΝΑΛΑΒΕ  </a:t>
            </a:r>
            <a:endParaRPr b="0" lang="el-GR" sz="1400" strike="noStrike" u="none">
              <a:solidFill>
                <a:srgbClr val="000000"/>
              </a:solidFill>
              <a:effectLst/>
              <a:uFillTx/>
              <a:latin typeface="Arial"/>
            </a:endParaRPr>
          </a:p>
          <a:p>
            <a:pPr>
              <a:lnSpc>
                <a:spcPct val="100000"/>
              </a:lnSpc>
              <a:tabLst>
                <a:tab algn="l" pos="450360"/>
                <a:tab algn="l" pos="3150720"/>
              </a:tabLst>
            </a:pPr>
            <a:r>
              <a:rPr b="0" i="1" lang="el-GR" sz="1400" strike="noStrike" u="none">
                <a:solidFill>
                  <a:srgbClr val="000000"/>
                </a:solidFill>
                <a:effectLst/>
                <a:uFillTx/>
                <a:latin typeface="Arial"/>
                <a:ea typeface="Microsoft YaHei"/>
              </a:rPr>
              <a:t>!ενημέρωση, έλεγχος βαθμών και υπολογισμός μο Μον.3+2</a:t>
            </a:r>
            <a:endParaRPr b="0" lang="el-GR" sz="1400" strike="noStrike" u="none">
              <a:solidFill>
                <a:srgbClr val="000000"/>
              </a:solidFill>
              <a:effectLst/>
              <a:uFillTx/>
              <a:latin typeface="Arial"/>
            </a:endParaRPr>
          </a:p>
          <a:p>
            <a:pPr>
              <a:lnSpc>
                <a:spcPct val="100000"/>
              </a:lnSpc>
              <a:tabLst>
                <a:tab algn="l" pos="450360"/>
                <a:tab algn="l" pos="3150720"/>
              </a:tabLst>
            </a:pPr>
            <a:r>
              <a:rPr b="0" i="1" lang="el-GR" sz="1400" strike="noStrike" u="none">
                <a:solidFill>
                  <a:srgbClr val="000000"/>
                </a:solidFill>
                <a:effectLst/>
                <a:uFillTx/>
                <a:latin typeface="Arial"/>
                <a:ea typeface="Microsoft YaHei"/>
              </a:rPr>
              <a:t> </a:t>
            </a:r>
            <a:r>
              <a:rPr b="0" lang="el-GR" sz="1400" strike="noStrike" u="none">
                <a:solidFill>
                  <a:srgbClr val="000000"/>
                </a:solidFill>
                <a:effectLst/>
                <a:uFillTx/>
                <a:latin typeface="Arial"/>
                <a:ea typeface="Microsoft YaHei"/>
              </a:rPr>
              <a:t>    αθρ </a:t>
            </a:r>
            <a:r>
              <a:rPr b="0" lang="en-GB" sz="1400" strike="noStrike" u="none">
                <a:solidFill>
                  <a:srgbClr val="000000"/>
                </a:solidFill>
                <a:effectLst/>
                <a:uFillTx/>
                <a:latin typeface="Wingdings"/>
                <a:ea typeface="Wingdings"/>
              </a:rPr>
              <a:t></a:t>
            </a:r>
            <a:r>
              <a:rPr b="0" lang="el-GR" sz="1400" strike="noStrike" u="none">
                <a:solidFill>
                  <a:srgbClr val="000000"/>
                </a:solidFill>
                <a:effectLst/>
                <a:uFillTx/>
                <a:latin typeface="Arial"/>
                <a:ea typeface="Microsoft YaHei"/>
              </a:rPr>
              <a:t>0   </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000000"/>
                </a:solidFill>
                <a:effectLst/>
                <a:uFillTx/>
                <a:latin typeface="Arial"/>
                <a:ea typeface="Microsoft YaHei"/>
              </a:rPr>
              <a:t>     ΓΙΑ ι ΑΠΟ 1 ΜΕΧΡΙ 6 </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000000"/>
                </a:solidFill>
                <a:effectLst/>
                <a:uFillTx/>
                <a:latin typeface="Arial"/>
                <a:ea typeface="Microsoft YaHei"/>
              </a:rPr>
              <a:t>          ΑΡΧΗ_ΕΠΑΝΑΛΗΨΗ</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000000"/>
                </a:solidFill>
                <a:effectLst/>
                <a:uFillTx/>
                <a:latin typeface="Arial"/>
                <a:ea typeface="Microsoft YaHei"/>
              </a:rPr>
              <a:t>               ΔΙΑΒΑΣΕ βαθ</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000000"/>
                </a:solidFill>
                <a:effectLst/>
                <a:uFillTx/>
                <a:latin typeface="Arial"/>
                <a:ea typeface="Microsoft YaHei"/>
              </a:rPr>
              <a:t>          ΜΕΧΡΙΣ_ΟΤΟΥ βαθ &gt;= 0 ΚΑΙ βαθ &lt;=100        </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000000"/>
                </a:solidFill>
                <a:effectLst/>
                <a:uFillTx/>
                <a:latin typeface="Arial"/>
                <a:ea typeface="Microsoft YaHei"/>
              </a:rPr>
              <a:t>          αθρ </a:t>
            </a:r>
            <a:r>
              <a:rPr b="0" lang="en-GB" sz="1400" strike="noStrike" u="none">
                <a:solidFill>
                  <a:srgbClr val="000000"/>
                </a:solidFill>
                <a:effectLst/>
                <a:uFillTx/>
                <a:latin typeface="Wingdings"/>
                <a:ea typeface="Wingdings"/>
              </a:rPr>
              <a:t></a:t>
            </a:r>
            <a:r>
              <a:rPr b="0" lang="el-GR" sz="1400" strike="noStrike" u="none">
                <a:solidFill>
                  <a:srgbClr val="000000"/>
                </a:solidFill>
                <a:effectLst/>
                <a:uFillTx/>
                <a:latin typeface="Arial"/>
                <a:ea typeface="Microsoft YaHei"/>
              </a:rPr>
              <a:t> αθρ + βαθ  </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000000"/>
                </a:solidFill>
                <a:effectLst/>
                <a:uFillTx/>
                <a:latin typeface="Arial"/>
                <a:ea typeface="Microsoft YaHei"/>
              </a:rPr>
              <a:t>      ΤΕΛΟΣ_ΕΠΑΝΑΛΗΨΗΣ</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000000"/>
                </a:solidFill>
                <a:effectLst/>
                <a:uFillTx/>
                <a:latin typeface="Arial"/>
                <a:ea typeface="Microsoft YaHei"/>
              </a:rPr>
              <a:t>      μο </a:t>
            </a:r>
            <a:r>
              <a:rPr b="0" lang="el-GR" sz="1400" strike="noStrike" u="none">
                <a:solidFill>
                  <a:srgbClr val="000000"/>
                </a:solidFill>
                <a:effectLst/>
                <a:uFillTx/>
                <a:latin typeface="Wingdings"/>
                <a:ea typeface="Wingdings"/>
              </a:rPr>
              <a:t></a:t>
            </a:r>
            <a:r>
              <a:rPr b="0" lang="el-GR" sz="1400" strike="noStrike" u="none">
                <a:solidFill>
                  <a:srgbClr val="000000"/>
                </a:solidFill>
                <a:effectLst/>
                <a:uFillTx/>
                <a:latin typeface="Arial"/>
                <a:ea typeface="Microsoft YaHei"/>
              </a:rPr>
              <a:t> αθρ/6   </a:t>
            </a:r>
            <a:r>
              <a:rPr b="0" lang="el-GR" sz="1400" strike="noStrike" u="none">
                <a:solidFill>
                  <a:srgbClr val="c9211e"/>
                </a:solidFill>
                <a:effectLst/>
                <a:uFillTx/>
                <a:latin typeface="Arial"/>
                <a:ea typeface="Microsoft YaHei"/>
              </a:rPr>
              <a:t>    </a:t>
            </a:r>
            <a:endParaRPr b="0" lang="el-GR" sz="1400" strike="noStrike" u="none">
              <a:solidFill>
                <a:srgbClr val="000000"/>
              </a:solidFill>
              <a:effectLst/>
              <a:uFillTx/>
              <a:latin typeface="Arial"/>
            </a:endParaRPr>
          </a:p>
          <a:p>
            <a:pPr>
              <a:lnSpc>
                <a:spcPct val="100000"/>
              </a:lnSpc>
              <a:tabLst>
                <a:tab algn="l" pos="450360"/>
                <a:tab algn="l" pos="3150720"/>
              </a:tabLst>
            </a:pPr>
            <a:r>
              <a:rPr b="0" i="1" lang="el-GR" sz="1400" strike="noStrike" u="none">
                <a:solidFill>
                  <a:srgbClr val="3465a4"/>
                </a:solidFill>
                <a:effectLst/>
                <a:uFillTx/>
                <a:latin typeface="Arial"/>
                <a:ea typeface="Microsoft YaHei"/>
              </a:rPr>
              <a:t>! εμφάνιση ονόματος και μέσου όρου Μον. 1</a:t>
            </a:r>
            <a:r>
              <a:rPr b="0" lang="el-GR" sz="1400" strike="noStrike" u="none">
                <a:solidFill>
                  <a:srgbClr val="3465a4"/>
                </a:solidFill>
                <a:effectLst/>
                <a:uFillTx/>
                <a:latin typeface="Arial"/>
                <a:ea typeface="Microsoft YaHei"/>
              </a:rPr>
              <a:t>                    </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3465a4"/>
                </a:solidFill>
                <a:effectLst/>
                <a:uFillTx/>
                <a:latin typeface="Arial"/>
                <a:ea typeface="Microsoft YaHei"/>
              </a:rPr>
              <a:t>      ΓΡΑΨΕ ον, μο </a:t>
            </a:r>
            <a:r>
              <a:rPr b="0" lang="el-GR" sz="1400" strike="noStrike" u="none">
                <a:solidFill>
                  <a:srgbClr val="c9211e"/>
                </a:solidFill>
                <a:effectLst/>
                <a:uFillTx/>
                <a:latin typeface="Arial"/>
                <a:ea typeface="Microsoft YaHei"/>
              </a:rPr>
              <a:t>  </a:t>
            </a:r>
            <a:endParaRPr b="0" lang="el-GR" sz="1400" strike="noStrike" u="none">
              <a:solidFill>
                <a:srgbClr val="000000"/>
              </a:solidFill>
              <a:effectLst/>
              <a:uFillTx/>
              <a:latin typeface="Arial"/>
            </a:endParaRPr>
          </a:p>
          <a:p>
            <a:pPr>
              <a:lnSpc>
                <a:spcPct val="100000"/>
              </a:lnSpc>
              <a:tabLst>
                <a:tab algn="l" pos="450360"/>
                <a:tab algn="l" pos="3150720"/>
              </a:tabLst>
            </a:pPr>
            <a:r>
              <a:rPr b="0" i="1" lang="el-GR" sz="1400" strike="noStrike" u="none">
                <a:solidFill>
                  <a:srgbClr val="111111"/>
                </a:solidFill>
                <a:effectLst/>
                <a:uFillTx/>
                <a:latin typeface="Arial"/>
                <a:ea typeface="Microsoft YaHei"/>
              </a:rPr>
              <a:t>! ΑΝ… ΑΛΛΙΩΣ </a:t>
            </a:r>
            <a:r>
              <a:rPr b="0" i="1" lang="el-GR" sz="1400" strike="noStrike" u="none">
                <a:solidFill>
                  <a:srgbClr val="111111"/>
                </a:solidFill>
                <a:effectLst/>
                <a:uFillTx/>
                <a:latin typeface="Arial"/>
                <a:ea typeface="Microsoft YaHei"/>
              </a:rPr>
              <a:t>και αύξηση πλε  Μον.2 +1</a:t>
            </a:r>
            <a:endParaRPr b="0" lang="el-GR" sz="1400" strike="noStrike" u="none">
              <a:solidFill>
                <a:srgbClr val="000000"/>
              </a:solidFill>
              <a:effectLst/>
              <a:uFillTx/>
              <a:latin typeface="Arial"/>
            </a:endParaRPr>
          </a:p>
          <a:p>
            <a:pPr>
              <a:lnSpc>
                <a:spcPct val="100000"/>
              </a:lnSpc>
              <a:tabLst>
                <a:tab algn="l" pos="450360"/>
                <a:tab algn="l" pos="3150720"/>
              </a:tabLst>
            </a:pPr>
            <a:r>
              <a:rPr b="0" lang="en-GB" sz="1400" strike="noStrike" u="none">
                <a:solidFill>
                  <a:srgbClr val="111111"/>
                </a:solidFill>
                <a:effectLst/>
                <a:uFillTx/>
                <a:latin typeface="Arial"/>
                <a:ea typeface="Microsoft YaHei"/>
              </a:rPr>
              <a:t>      AN</a:t>
            </a:r>
            <a:r>
              <a:rPr b="0" lang="el-GR" sz="1400" strike="noStrike" u="none">
                <a:solidFill>
                  <a:srgbClr val="111111"/>
                </a:solidFill>
                <a:effectLst/>
                <a:uFillTx/>
                <a:latin typeface="Arial"/>
                <a:ea typeface="Microsoft YaHei"/>
              </a:rPr>
              <a:t> μο&gt;60  ΤΟΤΕ</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111111"/>
                </a:solidFill>
                <a:effectLst/>
                <a:uFillTx/>
                <a:latin typeface="Arial"/>
                <a:ea typeface="Microsoft YaHei"/>
              </a:rPr>
              <a:t>           ΓΡΑΨΕ ‘ΕΠΙΤΥΧΩΝ’</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111111"/>
                </a:solidFill>
                <a:effectLst/>
                <a:uFillTx/>
                <a:latin typeface="Arial"/>
                <a:ea typeface="Microsoft YaHei"/>
              </a:rPr>
              <a:t>           πλε </a:t>
            </a:r>
            <a:r>
              <a:rPr b="0" lang="el-GR" sz="1400" strike="noStrike" u="none">
                <a:solidFill>
                  <a:srgbClr val="111111"/>
                </a:solidFill>
                <a:effectLst/>
                <a:uFillTx/>
                <a:latin typeface="Wingdings"/>
                <a:ea typeface="Wingdings"/>
              </a:rPr>
              <a:t></a:t>
            </a:r>
            <a:r>
              <a:rPr b="0" lang="el-GR" sz="1400" strike="noStrike" u="none">
                <a:solidFill>
                  <a:srgbClr val="111111"/>
                </a:solidFill>
                <a:effectLst/>
                <a:uFillTx/>
                <a:latin typeface="Arial"/>
                <a:ea typeface="Microsoft YaHei"/>
              </a:rPr>
              <a:t>πλε +1        </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111111"/>
                </a:solidFill>
                <a:effectLst/>
                <a:uFillTx/>
                <a:latin typeface="Arial"/>
                <a:ea typeface="Microsoft YaHei"/>
              </a:rPr>
              <a:t>      ΑΛΛΙΩΣ</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111111"/>
                </a:solidFill>
                <a:effectLst/>
                <a:uFillTx/>
                <a:latin typeface="Arial"/>
                <a:ea typeface="Microsoft YaHei"/>
              </a:rPr>
              <a:t>           ΓΡΑΨΕ ‘ΑΠΟΤΥΧΩΝ’</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111111"/>
                </a:solidFill>
                <a:effectLst/>
                <a:uFillTx/>
                <a:latin typeface="Arial"/>
                <a:ea typeface="Microsoft YaHei"/>
              </a:rPr>
              <a:t>      ΤΕΛΟΣ_ΑΝ   </a:t>
            </a:r>
            <a:r>
              <a:rPr b="0" lang="el-GR" sz="1400" strike="noStrike" u="none">
                <a:solidFill>
                  <a:srgbClr val="c9211e"/>
                </a:solidFill>
                <a:effectLst/>
                <a:uFillTx/>
                <a:latin typeface="Arial"/>
                <a:ea typeface="Microsoft YaHei"/>
              </a:rPr>
              <a:t>                             </a:t>
            </a:r>
            <a:r>
              <a:rPr b="0" i="1" lang="el-GR" sz="1400" strike="noStrike" u="none">
                <a:solidFill>
                  <a:srgbClr val="c9211e"/>
                </a:solidFill>
                <a:effectLst/>
                <a:uFillTx/>
                <a:latin typeface="Arial"/>
                <a:ea typeface="Microsoft YaHei"/>
              </a:rPr>
              <a:t>         </a:t>
            </a:r>
            <a:r>
              <a:rPr b="0" lang="el-GR" sz="1400" strike="noStrike" u="none">
                <a:solidFill>
                  <a:srgbClr val="000000"/>
                </a:solidFill>
                <a:effectLst/>
                <a:uFillTx/>
                <a:latin typeface="Arial"/>
                <a:ea typeface="Microsoft YaHei"/>
              </a:rPr>
              <a:t>     </a:t>
            </a:r>
            <a:r>
              <a:rPr b="0" lang="el-GR" sz="1400" strike="noStrike" u="none">
                <a:solidFill>
                  <a:srgbClr val="3465a4"/>
                </a:solidFill>
                <a:effectLst/>
                <a:uFillTx/>
                <a:latin typeface="Arial"/>
                <a:ea typeface="Microsoft YaHei"/>
              </a:rPr>
              <a:t>  </a:t>
            </a:r>
            <a:endParaRPr b="0" lang="el-GR" sz="1400" strike="noStrike" u="none">
              <a:solidFill>
                <a:srgbClr val="000000"/>
              </a:solidFill>
              <a:effectLst/>
              <a:uFillTx/>
              <a:latin typeface="Arial"/>
            </a:endParaRPr>
          </a:p>
        </p:txBody>
      </p:sp>
      <p:sp>
        <p:nvSpPr>
          <p:cNvPr id="67" name=""/>
          <p:cNvSpPr/>
          <p:nvPr/>
        </p:nvSpPr>
        <p:spPr>
          <a:xfrm>
            <a:off x="4788000" y="72000"/>
            <a:ext cx="4355640" cy="6501240"/>
          </a:xfrm>
          <a:prstGeom prst="rect">
            <a:avLst/>
          </a:prstGeom>
          <a:solidFill>
            <a:srgbClr val="dee6ef"/>
          </a:solidFill>
          <a:ln w="7200">
            <a:solidFill>
              <a:srgbClr val="3465a4"/>
            </a:solidFill>
            <a:round/>
          </a:ln>
        </p:spPr>
        <p:style>
          <a:lnRef idx="0"/>
          <a:fillRef idx="0"/>
          <a:effectRef idx="0"/>
          <a:fontRef idx="minor"/>
        </p:style>
        <p:txBody>
          <a:bodyPr lIns="93600" rIns="93600" tIns="48600" bIns="48600" anchor="t">
            <a:spAutoFit/>
          </a:bodyPr>
          <a:p>
            <a:pPr>
              <a:lnSpc>
                <a:spcPct val="100000"/>
              </a:lnSpc>
            </a:pPr>
            <a:r>
              <a:rPr b="0" i="1" lang="el-GR" sz="1400" strike="noStrike" u="none">
                <a:solidFill>
                  <a:srgbClr val="3465a4"/>
                </a:solidFill>
                <a:effectLst/>
                <a:uFillTx/>
                <a:latin typeface="Arial"/>
              </a:rPr>
              <a:t>! Υπολογισμός μέγιστου και πλήθος μέγιστων Μον. 4</a:t>
            </a:r>
            <a:endParaRPr b="0" lang="el-GR" sz="1400" strike="noStrike" u="none">
              <a:solidFill>
                <a:srgbClr val="000000"/>
              </a:solidFill>
              <a:effectLst/>
              <a:uFillTx/>
              <a:latin typeface="Arial"/>
            </a:endParaRPr>
          </a:p>
          <a:p>
            <a:pPr>
              <a:lnSpc>
                <a:spcPct val="100000"/>
              </a:lnSpc>
            </a:pPr>
            <a:r>
              <a:rPr b="0" i="1" lang="el-GR" sz="1400" strike="noStrike" u="none">
                <a:solidFill>
                  <a:srgbClr val="3465a4"/>
                </a:solidFill>
                <a:effectLst/>
                <a:uFillTx/>
                <a:latin typeface="Arial"/>
              </a:rPr>
              <a:t>      </a:t>
            </a:r>
            <a:r>
              <a:rPr b="0" lang="el-GR" sz="1400" strike="noStrike" u="none">
                <a:solidFill>
                  <a:srgbClr val="3465a4"/>
                </a:solidFill>
                <a:effectLst/>
                <a:uFillTx/>
                <a:latin typeface="Arial"/>
              </a:rPr>
              <a:t>ΑΝ μο&gt;μεγ ΤΟΤΕ</a:t>
            </a:r>
            <a:endParaRPr b="0" lang="el-GR" sz="1400" strike="noStrike" u="none">
              <a:solidFill>
                <a:srgbClr val="000000"/>
              </a:solidFill>
              <a:effectLst/>
              <a:uFillTx/>
              <a:latin typeface="Arial"/>
            </a:endParaRPr>
          </a:p>
          <a:p>
            <a:pPr>
              <a:lnSpc>
                <a:spcPct val="100000"/>
              </a:lnSpc>
            </a:pPr>
            <a:r>
              <a:rPr b="0" lang="el-GR" sz="1400" strike="noStrike" u="none">
                <a:solidFill>
                  <a:srgbClr val="3465a4"/>
                </a:solidFill>
                <a:effectLst/>
                <a:uFillTx/>
                <a:latin typeface="Arial"/>
              </a:rPr>
              <a:t>          μεγ</a:t>
            </a:r>
            <a:r>
              <a:rPr b="0" lang="el-GR" sz="1400" strike="noStrike" u="none">
                <a:solidFill>
                  <a:srgbClr val="3465a4"/>
                </a:solidFill>
                <a:effectLst/>
                <a:uFillTx/>
                <a:latin typeface="Wingdings"/>
                <a:ea typeface="Wingdings"/>
              </a:rPr>
              <a:t></a:t>
            </a:r>
            <a:r>
              <a:rPr b="0" lang="el-GR" sz="1400" strike="noStrike" u="none">
                <a:solidFill>
                  <a:srgbClr val="3465a4"/>
                </a:solidFill>
                <a:effectLst/>
                <a:uFillTx/>
                <a:latin typeface="Arial"/>
                <a:ea typeface="Wingdings"/>
              </a:rPr>
              <a:t>μο</a:t>
            </a:r>
            <a:endParaRPr b="0" lang="el-GR" sz="1400" strike="noStrike" u="none">
              <a:solidFill>
                <a:srgbClr val="000000"/>
              </a:solidFill>
              <a:effectLst/>
              <a:uFillTx/>
              <a:latin typeface="Arial"/>
            </a:endParaRPr>
          </a:p>
          <a:p>
            <a:pPr>
              <a:lnSpc>
                <a:spcPct val="100000"/>
              </a:lnSpc>
            </a:pPr>
            <a:r>
              <a:rPr b="0" lang="el-GR" sz="1400" strike="noStrike" u="none">
                <a:solidFill>
                  <a:srgbClr val="3465a4"/>
                </a:solidFill>
                <a:effectLst/>
                <a:uFillTx/>
                <a:latin typeface="Arial"/>
                <a:ea typeface="Wingdings"/>
              </a:rPr>
              <a:t>          ονμεγ</a:t>
            </a:r>
            <a:r>
              <a:rPr b="0" lang="el-GR" sz="1400" strike="noStrike" u="none">
                <a:solidFill>
                  <a:srgbClr val="3465a4"/>
                </a:solidFill>
                <a:effectLst/>
                <a:uFillTx/>
                <a:latin typeface="Wingdings"/>
                <a:ea typeface="Wingdings"/>
              </a:rPr>
              <a:t></a:t>
            </a:r>
            <a:r>
              <a:rPr b="0" lang="el-GR" sz="1400" strike="noStrike" u="none">
                <a:solidFill>
                  <a:srgbClr val="3465a4"/>
                </a:solidFill>
                <a:effectLst/>
                <a:uFillTx/>
                <a:latin typeface="Arial"/>
                <a:ea typeface="Wingdings"/>
              </a:rPr>
              <a:t>ον</a:t>
            </a:r>
            <a:endParaRPr b="0" lang="el-GR" sz="1400" strike="noStrike" u="none">
              <a:solidFill>
                <a:srgbClr val="000000"/>
              </a:solidFill>
              <a:effectLst/>
              <a:uFillTx/>
              <a:latin typeface="Arial"/>
            </a:endParaRPr>
          </a:p>
          <a:p>
            <a:pPr>
              <a:lnSpc>
                <a:spcPct val="100000"/>
              </a:lnSpc>
            </a:pPr>
            <a:r>
              <a:rPr b="0" lang="el-GR" sz="1400" strike="noStrike" u="none">
                <a:solidFill>
                  <a:srgbClr val="3465a4"/>
                </a:solidFill>
                <a:effectLst/>
                <a:uFillTx/>
                <a:latin typeface="Arial"/>
                <a:ea typeface="Wingdings"/>
              </a:rPr>
              <a:t>          πλμεγ</a:t>
            </a:r>
            <a:r>
              <a:rPr b="0" lang="el-GR" sz="1400" strike="noStrike" u="none">
                <a:solidFill>
                  <a:srgbClr val="3465a4"/>
                </a:solidFill>
                <a:effectLst/>
                <a:uFillTx/>
                <a:latin typeface="Wingdings"/>
                <a:ea typeface="Wingdings"/>
              </a:rPr>
              <a:t></a:t>
            </a:r>
            <a:r>
              <a:rPr b="0" lang="el-GR" sz="1400" strike="noStrike" u="none">
                <a:solidFill>
                  <a:srgbClr val="3465a4"/>
                </a:solidFill>
                <a:effectLst/>
                <a:uFillTx/>
                <a:latin typeface="Arial"/>
                <a:ea typeface="Wingdings"/>
              </a:rPr>
              <a:t>1                    </a:t>
            </a:r>
            <a:endParaRPr b="0" lang="el-GR" sz="1400" strike="noStrike" u="none">
              <a:solidFill>
                <a:srgbClr val="000000"/>
              </a:solidFill>
              <a:effectLst/>
              <a:uFillTx/>
              <a:latin typeface="Arial"/>
            </a:endParaRPr>
          </a:p>
          <a:p>
            <a:pPr>
              <a:lnSpc>
                <a:spcPct val="100000"/>
              </a:lnSpc>
            </a:pPr>
            <a:r>
              <a:rPr b="0" lang="el-GR" sz="1400" strike="noStrike" u="none">
                <a:solidFill>
                  <a:srgbClr val="3465a4"/>
                </a:solidFill>
                <a:effectLst/>
                <a:uFillTx/>
                <a:latin typeface="Arial"/>
                <a:ea typeface="Wingdings"/>
              </a:rPr>
              <a:t>      ΑΛΛΙΩΣ_ΑΝ  μο = μεγ ΤΟΤΕ</a:t>
            </a:r>
            <a:endParaRPr b="0" lang="el-GR" sz="1400" strike="noStrike" u="none">
              <a:solidFill>
                <a:srgbClr val="000000"/>
              </a:solidFill>
              <a:effectLst/>
              <a:uFillTx/>
              <a:latin typeface="Arial"/>
            </a:endParaRPr>
          </a:p>
          <a:p>
            <a:pPr>
              <a:lnSpc>
                <a:spcPct val="100000"/>
              </a:lnSpc>
            </a:pPr>
            <a:r>
              <a:rPr b="0" lang="el-GR" sz="1400" strike="noStrike" u="none">
                <a:solidFill>
                  <a:srgbClr val="3465a4"/>
                </a:solidFill>
                <a:effectLst/>
                <a:uFillTx/>
                <a:latin typeface="Arial"/>
                <a:ea typeface="Wingdings"/>
              </a:rPr>
              <a:t>          πλμεγ</a:t>
            </a:r>
            <a:r>
              <a:rPr b="0" lang="el-GR" sz="1400" strike="noStrike" u="none">
                <a:solidFill>
                  <a:srgbClr val="3465a4"/>
                </a:solidFill>
                <a:effectLst/>
                <a:uFillTx/>
                <a:latin typeface="Wingdings"/>
                <a:ea typeface="Wingdings"/>
              </a:rPr>
              <a:t></a:t>
            </a:r>
            <a:r>
              <a:rPr b="0" lang="el-GR" sz="1400" strike="noStrike" u="none">
                <a:solidFill>
                  <a:srgbClr val="3465a4"/>
                </a:solidFill>
                <a:effectLst/>
                <a:uFillTx/>
                <a:latin typeface="Arial"/>
                <a:ea typeface="Wingdings"/>
              </a:rPr>
              <a:t>πλμεγ+1     </a:t>
            </a:r>
            <a:endParaRPr b="0" lang="el-GR" sz="1400" strike="noStrike" u="none">
              <a:solidFill>
                <a:srgbClr val="000000"/>
              </a:solidFill>
              <a:effectLst/>
              <a:uFillTx/>
              <a:latin typeface="Arial"/>
            </a:endParaRPr>
          </a:p>
          <a:p>
            <a:pPr>
              <a:lnSpc>
                <a:spcPct val="100000"/>
              </a:lnSpc>
            </a:pPr>
            <a:r>
              <a:rPr b="0" lang="el-GR" sz="1400" strike="noStrike" u="none">
                <a:solidFill>
                  <a:srgbClr val="3465a4"/>
                </a:solidFill>
                <a:effectLst/>
                <a:uFillTx/>
                <a:latin typeface="Arial"/>
                <a:ea typeface="Wingdings"/>
              </a:rPr>
              <a:t>      ΤΕΛΟΣ_ΑΝ</a:t>
            </a:r>
            <a:endParaRPr b="0" lang="el-GR" sz="1400" strike="noStrike" u="none">
              <a:solidFill>
                <a:srgbClr val="000000"/>
              </a:solidFill>
              <a:effectLst/>
              <a:uFillTx/>
              <a:latin typeface="Arial"/>
            </a:endParaRPr>
          </a:p>
          <a:p>
            <a:pPr>
              <a:lnSpc>
                <a:spcPct val="100000"/>
              </a:lnSpc>
            </a:pPr>
            <a:r>
              <a:rPr b="0" lang="el-GR" sz="1400" strike="noStrike" u="none">
                <a:solidFill>
                  <a:srgbClr val="3465a4"/>
                </a:solidFill>
                <a:effectLst/>
                <a:uFillTx/>
                <a:latin typeface="Arial"/>
                <a:ea typeface="Wingdings"/>
              </a:rPr>
              <a:t> </a:t>
            </a:r>
            <a:endParaRPr b="0" lang="el-GR" sz="1400" strike="noStrike" u="none">
              <a:solidFill>
                <a:srgbClr val="000000"/>
              </a:solidFill>
              <a:effectLst/>
              <a:uFillTx/>
              <a:latin typeface="Arial"/>
            </a:endParaRPr>
          </a:p>
          <a:p>
            <a:pPr>
              <a:lnSpc>
                <a:spcPct val="100000"/>
              </a:lnSpc>
              <a:tabLst>
                <a:tab algn="l" pos="450360"/>
                <a:tab algn="l" pos="3150720"/>
              </a:tabLst>
            </a:pPr>
            <a:r>
              <a:rPr b="0" i="1" lang="el-GR" sz="1400" strike="noStrike" u="none">
                <a:solidFill>
                  <a:srgbClr val="000000"/>
                </a:solidFill>
                <a:effectLst/>
                <a:uFillTx/>
                <a:latin typeface="Arial"/>
                <a:ea typeface="Wingdings"/>
              </a:rPr>
              <a:t>! αύξηση συνολικού πλήθους  Μον. 1</a:t>
            </a:r>
            <a:endParaRPr b="0" lang="el-GR" sz="1400" strike="noStrike" u="none">
              <a:solidFill>
                <a:srgbClr val="000000"/>
              </a:solidFill>
              <a:effectLst/>
              <a:uFillTx/>
              <a:latin typeface="Arial"/>
            </a:endParaRPr>
          </a:p>
          <a:p>
            <a:pPr>
              <a:lnSpc>
                <a:spcPct val="100000"/>
              </a:lnSpc>
              <a:tabLst>
                <a:tab algn="l" pos="450360"/>
                <a:tab algn="l" pos="3150720"/>
              </a:tabLst>
            </a:pPr>
            <a:r>
              <a:rPr b="0" i="1" lang="el-GR" sz="1400" strike="noStrike" u="none">
                <a:solidFill>
                  <a:srgbClr val="000000"/>
                </a:solidFill>
                <a:effectLst/>
                <a:uFillTx/>
                <a:latin typeface="Arial"/>
                <a:ea typeface="Wingdings"/>
              </a:rPr>
              <a:t>     </a:t>
            </a:r>
            <a:r>
              <a:rPr b="0" lang="el-GR" sz="1400" strike="noStrike" u="none">
                <a:solidFill>
                  <a:srgbClr val="000000"/>
                </a:solidFill>
                <a:effectLst/>
                <a:uFillTx/>
                <a:latin typeface="Arial"/>
                <a:ea typeface="Wingdings"/>
              </a:rPr>
              <a:t>πλσυν </a:t>
            </a:r>
            <a:r>
              <a:rPr b="0" lang="el-GR" sz="1400" strike="noStrike" u="none">
                <a:solidFill>
                  <a:srgbClr val="000000"/>
                </a:solidFill>
                <a:effectLst/>
                <a:uFillTx/>
                <a:latin typeface="Wingdings"/>
                <a:ea typeface="Wingdings"/>
              </a:rPr>
              <a:t></a:t>
            </a:r>
            <a:r>
              <a:rPr b="0" lang="el-GR" sz="1400" strike="noStrike" u="none">
                <a:solidFill>
                  <a:srgbClr val="000000"/>
                </a:solidFill>
                <a:effectLst/>
                <a:uFillTx/>
                <a:latin typeface="Arial"/>
                <a:ea typeface="Microsoft YaHei"/>
              </a:rPr>
              <a:t> πλσυν+1</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000000"/>
                </a:solidFill>
                <a:effectLst/>
                <a:uFillTx/>
                <a:latin typeface="Arial"/>
                <a:ea typeface="Microsoft YaHei"/>
              </a:rPr>
              <a:t>     </a:t>
            </a:r>
            <a:endParaRPr b="0" lang="el-GR" sz="1400" strike="noStrike" u="none">
              <a:solidFill>
                <a:srgbClr val="000000"/>
              </a:solidFill>
              <a:effectLst/>
              <a:uFillTx/>
              <a:latin typeface="Arial"/>
            </a:endParaRPr>
          </a:p>
          <a:p>
            <a:pPr>
              <a:lnSpc>
                <a:spcPct val="100000"/>
              </a:lnSpc>
              <a:tabLst>
                <a:tab algn="l" pos="450360"/>
                <a:tab algn="l" pos="3150720"/>
              </a:tabLst>
            </a:pPr>
            <a:r>
              <a:rPr b="0" i="1" lang="el-GR" sz="1400" strike="noStrike" u="none">
                <a:solidFill>
                  <a:srgbClr val="c9211e"/>
                </a:solidFill>
                <a:effectLst/>
                <a:uFillTx/>
                <a:latin typeface="Arial"/>
                <a:ea typeface="Microsoft YaHei"/>
              </a:rPr>
              <a:t>! δομή επανάληψης </a:t>
            </a:r>
            <a:endParaRPr b="0" lang="el-GR" sz="1400" strike="noStrike" u="none">
              <a:solidFill>
                <a:srgbClr val="000000"/>
              </a:solidFill>
              <a:effectLst/>
              <a:uFillTx/>
              <a:latin typeface="Arial"/>
            </a:endParaRPr>
          </a:p>
          <a:p>
            <a:pPr>
              <a:lnSpc>
                <a:spcPct val="100000"/>
              </a:lnSpc>
              <a:tabLst>
                <a:tab algn="l" pos="450360"/>
                <a:tab algn="l" pos="3150720"/>
              </a:tabLst>
            </a:pPr>
            <a:r>
              <a:rPr b="0" i="1" lang="el-GR" sz="1400" strike="noStrike" u="none">
                <a:solidFill>
                  <a:srgbClr val="c9211e"/>
                </a:solidFill>
                <a:effectLst/>
                <a:uFillTx/>
                <a:latin typeface="Arial"/>
                <a:ea typeface="Microsoft YaHei"/>
              </a:rPr>
              <a:t>     </a:t>
            </a:r>
            <a:r>
              <a:rPr b="0" lang="el-GR" sz="1400" strike="noStrike" u="none">
                <a:solidFill>
                  <a:srgbClr val="c9211e"/>
                </a:solidFill>
                <a:effectLst/>
                <a:uFillTx/>
                <a:latin typeface="Arial"/>
                <a:ea typeface="Microsoft YaHei"/>
              </a:rPr>
              <a:t>ΔΙΑΒΑΣΕ ον       </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c9211e"/>
                </a:solidFill>
                <a:effectLst/>
                <a:uFillTx/>
                <a:latin typeface="Arial"/>
                <a:ea typeface="Microsoft YaHei"/>
              </a:rPr>
              <a:t> ΤΕΛΟΣ_ΕΠΑΝΑΛΗΨΗΣ</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c9211e"/>
                </a:solidFill>
                <a:effectLst/>
                <a:uFillTx/>
                <a:latin typeface="Arial"/>
                <a:ea typeface="Microsoft YaHei"/>
              </a:rPr>
              <a:t>  </a:t>
            </a:r>
            <a:endParaRPr b="0" lang="el-GR" sz="1400" strike="noStrike" u="none">
              <a:solidFill>
                <a:srgbClr val="000000"/>
              </a:solidFill>
              <a:effectLst/>
              <a:uFillTx/>
              <a:latin typeface="Arial"/>
            </a:endParaRPr>
          </a:p>
          <a:p>
            <a:pPr>
              <a:lnSpc>
                <a:spcPct val="100000"/>
              </a:lnSpc>
              <a:tabLst>
                <a:tab algn="l" pos="450360"/>
                <a:tab algn="l" pos="3150720"/>
              </a:tabLst>
            </a:pPr>
            <a:r>
              <a:rPr b="0" i="1" lang="el-GR" sz="1400" strike="noStrike" u="none">
                <a:solidFill>
                  <a:srgbClr val="000000"/>
                </a:solidFill>
                <a:effectLst/>
                <a:uFillTx/>
                <a:latin typeface="Arial"/>
                <a:ea typeface="Microsoft YaHei"/>
              </a:rPr>
              <a:t>! υπολογισμός και εμφάνιση ποσοστού Μον. 1</a:t>
            </a:r>
            <a:endParaRPr b="0" lang="el-GR" sz="1400" strike="noStrike" u="none">
              <a:solidFill>
                <a:srgbClr val="000000"/>
              </a:solidFill>
              <a:effectLst/>
              <a:uFillTx/>
              <a:latin typeface="Arial"/>
            </a:endParaRPr>
          </a:p>
          <a:p>
            <a:pPr>
              <a:lnSpc>
                <a:spcPct val="100000"/>
              </a:lnSpc>
              <a:tabLst>
                <a:tab algn="l" pos="450360"/>
                <a:tab algn="l" pos="3150720"/>
              </a:tabLst>
            </a:pPr>
            <a:r>
              <a:rPr b="0" i="1" lang="el-GR" sz="1400" strike="noStrike" u="none">
                <a:solidFill>
                  <a:srgbClr val="000000"/>
                </a:solidFill>
                <a:effectLst/>
                <a:uFillTx/>
                <a:latin typeface="Arial"/>
                <a:ea typeface="Microsoft YaHei"/>
              </a:rPr>
              <a:t> </a:t>
            </a:r>
            <a:r>
              <a:rPr b="0" lang="el-GR" sz="1400" strike="noStrike" u="none">
                <a:solidFill>
                  <a:srgbClr val="000000"/>
                </a:solidFill>
                <a:effectLst/>
                <a:uFillTx/>
                <a:latin typeface="Arial"/>
                <a:ea typeface="Microsoft YaHei"/>
              </a:rPr>
              <a:t>    ποσ </a:t>
            </a:r>
            <a:r>
              <a:rPr b="0" lang="el-GR" sz="1400" strike="noStrike" u="none">
                <a:solidFill>
                  <a:srgbClr val="000000"/>
                </a:solidFill>
                <a:effectLst/>
                <a:uFillTx/>
                <a:latin typeface="Wingdings"/>
                <a:ea typeface="Wingdings"/>
              </a:rPr>
              <a:t></a:t>
            </a:r>
            <a:r>
              <a:rPr b="0" lang="el-GR" sz="1400" strike="noStrike" u="none">
                <a:solidFill>
                  <a:srgbClr val="000000"/>
                </a:solidFill>
                <a:effectLst/>
                <a:uFillTx/>
                <a:latin typeface="Arial"/>
                <a:ea typeface="Microsoft YaHei"/>
              </a:rPr>
              <a:t>πλε/πλσυν*100 </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000000"/>
                </a:solidFill>
                <a:effectLst/>
                <a:uFillTx/>
                <a:latin typeface="Arial"/>
                <a:ea typeface="Microsoft YaHei"/>
              </a:rPr>
              <a:t>     ΓΡΑΨΕ πος</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000000"/>
                </a:solidFill>
                <a:effectLst/>
                <a:uFillTx/>
                <a:latin typeface="Arial"/>
                <a:ea typeface="Microsoft YaHei"/>
              </a:rPr>
              <a:t>	</a:t>
            </a:r>
            <a:r>
              <a:rPr b="0" lang="el-GR" sz="1400" strike="noStrike" u="none">
                <a:solidFill>
                  <a:srgbClr val="000000"/>
                </a:solidFill>
                <a:effectLst/>
                <a:uFillTx/>
                <a:latin typeface="Arial"/>
                <a:ea typeface="Microsoft YaHei"/>
              </a:rPr>
              <a:t>               </a:t>
            </a:r>
            <a:r>
              <a:rPr b="0" lang="el-GR" sz="1400" strike="noStrike" u="none">
                <a:solidFill>
                  <a:srgbClr val="c9211e"/>
                </a:solidFill>
                <a:effectLst/>
                <a:uFillTx/>
                <a:latin typeface="Arial"/>
                <a:ea typeface="Microsoft YaHei"/>
              </a:rPr>
              <a:t>    </a:t>
            </a:r>
            <a:endParaRPr b="0" lang="el-GR" sz="1400" strike="noStrike" u="none">
              <a:solidFill>
                <a:srgbClr val="000000"/>
              </a:solidFill>
              <a:effectLst/>
              <a:uFillTx/>
              <a:latin typeface="Arial"/>
            </a:endParaRPr>
          </a:p>
          <a:p>
            <a:pPr>
              <a:lnSpc>
                <a:spcPct val="100000"/>
              </a:lnSpc>
              <a:tabLst>
                <a:tab algn="l" pos="450360"/>
                <a:tab algn="l" pos="3150720"/>
              </a:tabLst>
            </a:pPr>
            <a:r>
              <a:rPr b="0" i="1" lang="el-GR" sz="1400" strike="noStrike" u="none">
                <a:solidFill>
                  <a:srgbClr val="3465a4"/>
                </a:solidFill>
                <a:effectLst/>
                <a:uFillTx/>
                <a:latin typeface="Arial"/>
                <a:ea typeface="Microsoft YaHei"/>
              </a:rPr>
              <a:t>! εμφάνιση ονόματος με τον μεγαλύτερο μέσο όρο </a:t>
            </a:r>
            <a:endParaRPr b="0" lang="el-GR" sz="1400" strike="noStrike" u="none">
              <a:solidFill>
                <a:srgbClr val="000000"/>
              </a:solidFill>
              <a:effectLst/>
              <a:uFillTx/>
              <a:latin typeface="Arial"/>
            </a:endParaRPr>
          </a:p>
          <a:p>
            <a:pPr>
              <a:lnSpc>
                <a:spcPct val="100000"/>
              </a:lnSpc>
              <a:tabLst>
                <a:tab algn="l" pos="450360"/>
                <a:tab algn="l" pos="3150720"/>
              </a:tabLst>
            </a:pPr>
            <a:r>
              <a:rPr b="0" i="1" lang="el-GR" sz="1400" strike="noStrike" u="none">
                <a:solidFill>
                  <a:srgbClr val="3465a4"/>
                </a:solidFill>
                <a:effectLst/>
                <a:uFillTx/>
                <a:latin typeface="Arial"/>
                <a:ea typeface="Microsoft YaHei"/>
              </a:rPr>
              <a:t>!  ή το πλήθος των μεγαλύτερων  Μον. 2</a:t>
            </a:r>
            <a:r>
              <a:rPr b="0" lang="el-GR" sz="1400" strike="noStrike" u="none">
                <a:solidFill>
                  <a:srgbClr val="3465a4"/>
                </a:solidFill>
                <a:effectLst/>
                <a:uFillTx/>
                <a:latin typeface="Arial"/>
                <a:ea typeface="Microsoft YaHei"/>
              </a:rPr>
              <a:t>   </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3465a4"/>
                </a:solidFill>
                <a:effectLst/>
                <a:uFillTx/>
                <a:latin typeface="Arial"/>
                <a:ea typeface="Microsoft YaHei"/>
              </a:rPr>
              <a:t>      ΑΝ πλμεγ  =1 ΤΟΤΕ</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3465a4"/>
                </a:solidFill>
                <a:effectLst/>
                <a:uFillTx/>
                <a:latin typeface="Arial"/>
                <a:ea typeface="Microsoft YaHei"/>
              </a:rPr>
              <a:t>          ΓΡΑΨΕ ονμεγ</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3465a4"/>
                </a:solidFill>
                <a:effectLst/>
                <a:uFillTx/>
                <a:latin typeface="Arial"/>
                <a:ea typeface="Microsoft YaHei"/>
              </a:rPr>
              <a:t>      ΑΛΛΙΩΣ</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3465a4"/>
                </a:solidFill>
                <a:effectLst/>
                <a:uFillTx/>
                <a:latin typeface="Arial"/>
                <a:ea typeface="Microsoft YaHei"/>
              </a:rPr>
              <a:t>          ΓΡΑΨΕ πλμ</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3465a4"/>
                </a:solidFill>
                <a:effectLst/>
                <a:uFillTx/>
                <a:latin typeface="Arial"/>
                <a:ea typeface="Microsoft YaHei"/>
              </a:rPr>
              <a:t>      ΤΕΛΟΣ_ΑΝ  </a:t>
            </a:r>
            <a:endParaRPr b="0" lang="el-GR" sz="1400" strike="noStrike" u="none">
              <a:solidFill>
                <a:srgbClr val="000000"/>
              </a:solidFill>
              <a:effectLst/>
              <a:uFillTx/>
              <a:latin typeface="Arial"/>
            </a:endParaRPr>
          </a:p>
          <a:p>
            <a:pPr>
              <a:lnSpc>
                <a:spcPct val="100000"/>
              </a:lnSpc>
              <a:tabLst>
                <a:tab algn="l" pos="450360"/>
                <a:tab algn="l" pos="3150720"/>
              </a:tabLst>
            </a:pP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3465a4"/>
                </a:solidFill>
                <a:effectLst/>
                <a:uFillTx/>
                <a:latin typeface="Arial"/>
                <a:ea typeface="Microsoft YaHei"/>
              </a:rPr>
              <a:t>ΤΕΛΟΣ_ΠΡΟΓΡΑΜΜΑΤΟΣ               </a:t>
            </a:r>
            <a:endParaRPr b="0" lang="el-GR" sz="1400" strike="noStrike" u="none">
              <a:solidFill>
                <a:srgbClr val="000000"/>
              </a:solidFill>
              <a:effectLst/>
              <a:uFillTx/>
              <a:latin typeface="Arial"/>
            </a:endParaRPr>
          </a:p>
          <a:p>
            <a:pPr>
              <a:lnSpc>
                <a:spcPct val="100000"/>
              </a:lnSpc>
              <a:tabLst>
                <a:tab algn="l" pos="450360"/>
                <a:tab algn="l" pos="3150720"/>
              </a:tabLst>
            </a:pPr>
            <a:r>
              <a:rPr b="0" lang="el-GR" sz="1400" strike="noStrike" u="none">
                <a:solidFill>
                  <a:srgbClr val="3465a4"/>
                </a:solidFill>
                <a:effectLst/>
                <a:uFillTx/>
                <a:latin typeface="Arial"/>
                <a:ea typeface="Microsoft YaHei"/>
              </a:rPr>
              <a:t>      </a:t>
            </a:r>
            <a:r>
              <a:rPr b="0" lang="el-GR" sz="1400" strike="noStrike" u="none">
                <a:solidFill>
                  <a:srgbClr val="c9211e"/>
                </a:solidFill>
                <a:effectLst/>
                <a:uFillTx/>
                <a:latin typeface="Arial"/>
                <a:ea typeface="Microsoft YaHei"/>
              </a:rPr>
              <a:t>                              </a:t>
            </a:r>
            <a:r>
              <a:rPr b="0" i="1" lang="el-GR" sz="1400" strike="noStrike" u="none">
                <a:solidFill>
                  <a:srgbClr val="c9211e"/>
                </a:solidFill>
                <a:effectLst/>
                <a:uFillTx/>
                <a:latin typeface="Arial"/>
                <a:ea typeface="Microsoft YaHei"/>
              </a:rPr>
              <a:t>         </a:t>
            </a:r>
            <a:r>
              <a:rPr b="0" lang="el-GR" sz="1400" strike="noStrike" u="none">
                <a:solidFill>
                  <a:srgbClr val="000000"/>
                </a:solidFill>
                <a:effectLst/>
                <a:uFillTx/>
                <a:latin typeface="Arial"/>
                <a:ea typeface="Microsoft YaHei"/>
              </a:rPr>
              <a:t>     </a:t>
            </a:r>
            <a:r>
              <a:rPr b="0" lang="el-GR" sz="1400" strike="noStrike" u="none">
                <a:solidFill>
                  <a:srgbClr val="3465a4"/>
                </a:solidFill>
                <a:effectLst/>
                <a:uFillTx/>
                <a:latin typeface="Arial"/>
                <a:ea typeface="Microsoft YaHei"/>
              </a:rPr>
              <a:t>  </a:t>
            </a:r>
            <a:endParaRPr b="0" lang="el-GR" sz="1400" strike="noStrike" u="none">
              <a:solidFill>
                <a:srgbClr val="000000"/>
              </a:solidFill>
              <a:effectLst/>
              <a:uFillTx/>
              <a:latin typeface="Arial"/>
            </a:endParaRPr>
          </a:p>
        </p:txBody>
      </p:sp>
    </p:spTree>
  </p:cSld>
  <p:transition spd="slow">
    <p:push dir="u"/>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pic>
        <p:nvPicPr>
          <p:cNvPr id="68" name="Θέση περιεχομένου 3" descr=""/>
          <p:cNvPicPr/>
          <p:nvPr/>
        </p:nvPicPr>
        <p:blipFill>
          <a:blip r:embed="rId1"/>
          <a:stretch/>
        </p:blipFill>
        <p:spPr>
          <a:xfrm>
            <a:off x="-21240" y="6453360"/>
            <a:ext cx="9164160" cy="403560"/>
          </a:xfrm>
          <a:prstGeom prst="rect">
            <a:avLst/>
          </a:prstGeom>
          <a:noFill/>
          <a:ln w="0">
            <a:noFill/>
          </a:ln>
        </p:spPr>
      </p:pic>
      <p:sp>
        <p:nvSpPr>
          <p:cNvPr id="69" name="TextBox 4"/>
          <p:cNvSpPr/>
          <p:nvPr/>
        </p:nvSpPr>
        <p:spPr>
          <a:xfrm>
            <a:off x="72000" y="539280"/>
            <a:ext cx="903528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marL="285840" indent="-285840" algn="ctr" defTabSz="914400">
              <a:lnSpc>
                <a:spcPct val="100000"/>
              </a:lnSpc>
              <a:buClr>
                <a:srgbClr val="000000"/>
              </a:buClr>
              <a:buFont typeface="Arial"/>
              <a:buChar char="•"/>
            </a:pPr>
            <a:r>
              <a:rPr b="0" lang="el-GR" sz="1800" strike="noStrike" u="none">
                <a:solidFill>
                  <a:schemeClr val="dk1"/>
                </a:solidFill>
                <a:effectLst/>
                <a:uFillTx/>
                <a:latin typeface="Calibri"/>
              </a:rPr>
              <a:t>ΓΙΑ … ΑΠΟ…ΜΕΧΡΙ ,   ΟΣΟ… ΕΠΑΝΑΛΑΒΕ     </a:t>
            </a:r>
            <a:r>
              <a:rPr b="1" lang="el-GR" sz="1800" strike="noStrike" u="none">
                <a:solidFill>
                  <a:schemeClr val="dk1"/>
                </a:solidFill>
                <a:effectLst/>
                <a:uFillTx/>
                <a:latin typeface="Calibri"/>
              </a:rPr>
              <a:t>ή </a:t>
            </a:r>
            <a:r>
              <a:rPr b="0" lang="el-GR" sz="1800" strike="noStrike" u="none">
                <a:solidFill>
                  <a:schemeClr val="dk1"/>
                </a:solidFill>
                <a:effectLst/>
                <a:uFillTx/>
                <a:latin typeface="Calibri"/>
              </a:rPr>
              <a:t>   ΑΡΧΗ_ΕΠΑΝΑΛΗΨΗΣ…ΜΕΧΡΙΣ_ΟΤΟΥ  </a:t>
            </a:r>
            <a:r>
              <a:rPr b="0" lang="el-GR" sz="1800" strike="noStrike" u="none">
                <a:solidFill>
                  <a:schemeClr val="dk1"/>
                </a:solidFill>
                <a:effectLst/>
                <a:uFillTx/>
                <a:latin typeface="Webdings"/>
              </a:rPr>
              <a:t></a:t>
            </a:r>
            <a:endParaRPr b="0" lang="el-GR" sz="1800" strike="noStrike" u="none">
              <a:solidFill>
                <a:srgbClr val="000000"/>
              </a:solidFill>
              <a:effectLst/>
              <a:uFillTx/>
              <a:latin typeface="Arial"/>
            </a:endParaRPr>
          </a:p>
        </p:txBody>
      </p:sp>
      <p:sp>
        <p:nvSpPr>
          <p:cNvPr id="70" name="TextBox 2"/>
          <p:cNvSpPr/>
          <p:nvPr/>
        </p:nvSpPr>
        <p:spPr>
          <a:xfrm>
            <a:off x="899640" y="1412640"/>
            <a:ext cx="6263640" cy="36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el-GR" sz="1800" strike="noStrike" u="none">
              <a:solidFill>
                <a:schemeClr val="dk1"/>
              </a:solidFill>
              <a:effectLst/>
              <a:uFillTx/>
              <a:latin typeface="Calibri"/>
            </a:endParaRPr>
          </a:p>
        </p:txBody>
      </p:sp>
      <p:sp>
        <p:nvSpPr>
          <p:cNvPr id="71" name="TextBox 5"/>
          <p:cNvSpPr/>
          <p:nvPr/>
        </p:nvSpPr>
        <p:spPr>
          <a:xfrm>
            <a:off x="683640" y="980640"/>
            <a:ext cx="5831640" cy="2297160"/>
          </a:xfrm>
          <a:prstGeom prst="rect">
            <a:avLst/>
          </a:prstGeom>
          <a:noFill/>
          <a:ln w="0">
            <a:noFill/>
          </a:ln>
        </p:spPr>
        <p:style>
          <a:lnRef idx="0"/>
          <a:fillRef idx="0"/>
          <a:effectRef idx="0"/>
          <a:fontRef idx="minor"/>
        </p:style>
        <p:txBody>
          <a:bodyPr lIns="90000" rIns="90000" tIns="45000" bIns="45000" anchor="t">
            <a:spAutoFit/>
          </a:bodyPr>
          <a:p>
            <a:pPr defTabSz="914400">
              <a:lnSpc>
                <a:spcPct val="115000"/>
              </a:lnSpc>
              <a:tabLst>
                <a:tab algn="l" pos="0"/>
              </a:tabLst>
            </a:pPr>
            <a:r>
              <a:rPr b="1" lang="el-GR" sz="1800" strike="noStrike" u="none">
                <a:solidFill>
                  <a:schemeClr val="lt1">
                    <a:lumMod val="95000"/>
                  </a:schemeClr>
                </a:solidFill>
                <a:effectLst/>
                <a:uFillTx/>
                <a:latin typeface="Calibri"/>
                <a:ea typeface="Calibri"/>
              </a:rPr>
              <a:t>ΔΙΑΒΑΣΕ   ον       </a:t>
            </a:r>
            <a:endParaRPr b="0" lang="el-GR" sz="1800" strike="noStrike" u="none">
              <a:solidFill>
                <a:srgbClr val="ffffff"/>
              </a:solidFill>
              <a:effectLst/>
              <a:uFillTx/>
              <a:latin typeface="Arial"/>
            </a:endParaRPr>
          </a:p>
          <a:p>
            <a:pPr defTabSz="914400">
              <a:lnSpc>
                <a:spcPct val="115000"/>
              </a:lnSpc>
              <a:tabLst>
                <a:tab algn="l" pos="0"/>
              </a:tabLst>
            </a:pPr>
            <a:r>
              <a:rPr b="1" lang="el-GR" sz="1800" strike="noStrike" u="none">
                <a:solidFill>
                  <a:schemeClr val="lt1">
                    <a:lumMod val="95000"/>
                  </a:schemeClr>
                </a:solidFill>
                <a:effectLst/>
                <a:uFillTx/>
                <a:latin typeface="Calibri"/>
                <a:ea typeface="Calibri"/>
              </a:rPr>
              <a:t>ΟΣΟ </a:t>
            </a:r>
            <a:r>
              <a:rPr b="1" lang="el-GR" sz="1800" spc="300" strike="noStrike" u="none">
                <a:solidFill>
                  <a:schemeClr val="lt1">
                    <a:lumMod val="95000"/>
                  </a:schemeClr>
                </a:solidFill>
                <a:effectLst/>
                <a:uFillTx/>
                <a:latin typeface="Calibri"/>
                <a:ea typeface="Calibri"/>
              </a:rPr>
              <a:t>ον &lt;&gt;  ‘ΤΕΛΟΣ’ </a:t>
            </a:r>
            <a:r>
              <a:rPr b="1" lang="el-GR" sz="1800" strike="noStrike" u="none">
                <a:solidFill>
                  <a:schemeClr val="lt1">
                    <a:lumMod val="95000"/>
                  </a:schemeClr>
                </a:solidFill>
                <a:effectLst/>
                <a:uFillTx/>
                <a:latin typeface="Calibri"/>
                <a:ea typeface="Calibri"/>
              </a:rPr>
              <a:t>ΕΠΑΝΑΛΑΒΕ          </a:t>
            </a:r>
            <a:endParaRPr b="0" lang="el-GR" sz="1800" strike="noStrike" u="none">
              <a:solidFill>
                <a:srgbClr val="ffffff"/>
              </a:solidFill>
              <a:effectLst/>
              <a:uFillTx/>
              <a:latin typeface="Arial"/>
            </a:endParaRPr>
          </a:p>
          <a:p>
            <a:pPr defTabSz="914400">
              <a:lnSpc>
                <a:spcPct val="115000"/>
              </a:lnSpc>
              <a:tabLst>
                <a:tab algn="l" pos="990720"/>
              </a:tabLst>
            </a:pPr>
            <a:r>
              <a:rPr b="1" lang="el-GR" sz="1800" strike="noStrike" u="none">
                <a:solidFill>
                  <a:schemeClr val="lt1">
                    <a:lumMod val="95000"/>
                  </a:schemeClr>
                </a:solidFill>
                <a:effectLst/>
                <a:uFillTx/>
                <a:latin typeface="Calibri"/>
                <a:ea typeface="Calibri"/>
              </a:rPr>
              <a:t>       </a:t>
            </a:r>
            <a:r>
              <a:rPr b="1" lang="el-GR" sz="1800" strike="noStrike" u="none">
                <a:solidFill>
                  <a:schemeClr val="lt1">
                    <a:lumMod val="95000"/>
                  </a:schemeClr>
                </a:solidFill>
                <a:effectLst/>
                <a:uFillTx/>
                <a:latin typeface="Calibri"/>
                <a:ea typeface="Calibri"/>
              </a:rPr>
              <a:t>	</a:t>
            </a:r>
            <a:r>
              <a:rPr b="1" lang="el-GR" sz="1800" strike="noStrike" u="none">
                <a:solidFill>
                  <a:schemeClr val="lt1">
                    <a:lumMod val="95000"/>
                  </a:schemeClr>
                </a:solidFill>
                <a:effectLst/>
                <a:uFillTx/>
                <a:latin typeface="Calibri"/>
                <a:ea typeface="Calibri"/>
              </a:rPr>
              <a:t>.</a:t>
            </a:r>
            <a:endParaRPr b="0" lang="el-GR" sz="1800" strike="noStrike" u="none">
              <a:solidFill>
                <a:srgbClr val="ffffff"/>
              </a:solidFill>
              <a:effectLst/>
              <a:uFillTx/>
              <a:latin typeface="Arial"/>
            </a:endParaRPr>
          </a:p>
          <a:p>
            <a:pPr defTabSz="914400">
              <a:lnSpc>
                <a:spcPct val="115000"/>
              </a:lnSpc>
              <a:tabLst>
                <a:tab algn="l" pos="990720"/>
              </a:tabLst>
            </a:pPr>
            <a:r>
              <a:rPr b="1" lang="el-GR" sz="1800" strike="noStrike" u="none">
                <a:solidFill>
                  <a:schemeClr val="lt1">
                    <a:lumMod val="95000"/>
                  </a:schemeClr>
                </a:solidFill>
                <a:effectLst/>
                <a:uFillTx/>
                <a:latin typeface="Calibri"/>
                <a:ea typeface="Calibri"/>
              </a:rPr>
              <a:t>	</a:t>
            </a:r>
            <a:r>
              <a:rPr b="1" lang="el-GR" sz="1800" strike="noStrike" u="none">
                <a:solidFill>
                  <a:schemeClr val="lt1">
                    <a:lumMod val="95000"/>
                  </a:schemeClr>
                </a:solidFill>
                <a:effectLst/>
                <a:uFillTx/>
                <a:latin typeface="Calibri"/>
                <a:ea typeface="Calibri"/>
              </a:rPr>
              <a:t>.</a:t>
            </a:r>
            <a:endParaRPr b="0" lang="el-GR" sz="1800" strike="noStrike" u="none">
              <a:solidFill>
                <a:srgbClr val="ffffff"/>
              </a:solidFill>
              <a:effectLst/>
              <a:uFillTx/>
              <a:latin typeface="Arial"/>
            </a:endParaRPr>
          </a:p>
          <a:p>
            <a:pPr defTabSz="914400">
              <a:lnSpc>
                <a:spcPct val="115000"/>
              </a:lnSpc>
              <a:tabLst>
                <a:tab algn="l" pos="990720"/>
              </a:tabLst>
            </a:pPr>
            <a:r>
              <a:rPr b="1" lang="el-GR" sz="1800" strike="noStrike" u="none">
                <a:solidFill>
                  <a:schemeClr val="lt1">
                    <a:lumMod val="95000"/>
                  </a:schemeClr>
                </a:solidFill>
                <a:effectLst/>
                <a:uFillTx/>
                <a:latin typeface="Calibri"/>
                <a:ea typeface="Calibri"/>
              </a:rPr>
              <a:t>	</a:t>
            </a:r>
            <a:r>
              <a:rPr b="1" lang="el-GR" sz="1800" strike="noStrike" u="none">
                <a:solidFill>
                  <a:schemeClr val="lt1">
                    <a:lumMod val="95000"/>
                  </a:schemeClr>
                </a:solidFill>
                <a:effectLst/>
                <a:uFillTx/>
                <a:latin typeface="Calibri"/>
                <a:ea typeface="Calibri"/>
              </a:rPr>
              <a:t>.</a:t>
            </a:r>
            <a:endParaRPr b="0" lang="el-GR" sz="1800" strike="noStrike" u="none">
              <a:solidFill>
                <a:srgbClr val="ffffff"/>
              </a:solidFill>
              <a:effectLst/>
              <a:uFillTx/>
              <a:latin typeface="Arial"/>
            </a:endParaRPr>
          </a:p>
          <a:p>
            <a:pPr marL="457200" indent="457200" defTabSz="914400">
              <a:lnSpc>
                <a:spcPct val="115000"/>
              </a:lnSpc>
              <a:tabLst>
                <a:tab algn="l" pos="0"/>
              </a:tabLst>
            </a:pPr>
            <a:r>
              <a:rPr b="1" lang="el-GR" sz="1800" strike="noStrike" u="none">
                <a:solidFill>
                  <a:schemeClr val="lt1">
                    <a:lumMod val="95000"/>
                  </a:schemeClr>
                </a:solidFill>
                <a:effectLst/>
                <a:uFillTx/>
                <a:latin typeface="Calibri"/>
                <a:ea typeface="Calibri"/>
              </a:rPr>
              <a:t>ΔΙΑΒΑΣΕ   ον            </a:t>
            </a:r>
            <a:endParaRPr b="0" lang="el-GR" sz="1800" strike="noStrike" u="none">
              <a:solidFill>
                <a:srgbClr val="ffffff"/>
              </a:solidFill>
              <a:effectLst/>
              <a:uFillTx/>
              <a:latin typeface="Arial"/>
            </a:endParaRPr>
          </a:p>
          <a:p>
            <a:pPr marL="457200" defTabSz="914400">
              <a:lnSpc>
                <a:spcPct val="115000"/>
              </a:lnSpc>
              <a:tabLst>
                <a:tab algn="l" pos="0"/>
              </a:tabLst>
            </a:pPr>
            <a:r>
              <a:rPr b="1" lang="el-GR" sz="1800" strike="noStrike" u="none">
                <a:solidFill>
                  <a:schemeClr val="lt1">
                    <a:lumMod val="95000"/>
                  </a:schemeClr>
                </a:solidFill>
                <a:effectLst/>
                <a:uFillTx/>
                <a:latin typeface="Calibri"/>
                <a:ea typeface="Calibri"/>
              </a:rPr>
              <a:t>ΤΕΛΟΣ_ΕΠΑΝΑΛΗΨΗΣ</a:t>
            </a:r>
            <a:endParaRPr b="0" lang="el-GR" sz="1800" strike="noStrike" u="none">
              <a:solidFill>
                <a:srgbClr val="ffffff"/>
              </a:solidFill>
              <a:effectLst/>
              <a:uFillTx/>
              <a:latin typeface="Arial"/>
            </a:endParaRPr>
          </a:p>
        </p:txBody>
      </p:sp>
      <p:sp>
        <p:nvSpPr>
          <p:cNvPr id="72" name="TextBox 7"/>
          <p:cNvSpPr/>
          <p:nvPr/>
        </p:nvSpPr>
        <p:spPr>
          <a:xfrm>
            <a:off x="72000" y="3429000"/>
            <a:ext cx="903528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defTabSz="914400">
              <a:lnSpc>
                <a:spcPct val="100000"/>
              </a:lnSpc>
            </a:pPr>
            <a:r>
              <a:rPr b="1" lang="el-GR" sz="1400" strike="noStrike" u="none">
                <a:solidFill>
                  <a:schemeClr val="dk1"/>
                </a:solidFill>
                <a:effectLst/>
                <a:uFillTx/>
                <a:latin typeface="Calibri"/>
              </a:rPr>
              <a:t>ΣΗΜΕΙΩΣΗ</a:t>
            </a:r>
            <a:r>
              <a:rPr b="0" lang="el-GR" sz="1400" strike="noStrike" u="none">
                <a:solidFill>
                  <a:schemeClr val="dk1"/>
                </a:solidFill>
                <a:effectLst/>
                <a:uFillTx/>
                <a:latin typeface="Calibri"/>
              </a:rPr>
              <a:t>: Να θεωρήσετε ότι υπάρχει ένας τουλάχιστον υποψήφιος </a:t>
            </a:r>
            <a:r>
              <a:rPr b="0" lang="el-GR" sz="1800" strike="noStrike" u="none">
                <a:solidFill>
                  <a:schemeClr val="dk1"/>
                </a:solidFill>
                <a:effectLst/>
                <a:uFillTx/>
                <a:latin typeface="Wingdings"/>
              </a:rPr>
              <a:t></a:t>
            </a:r>
            <a:r>
              <a:rPr b="0" lang="el-GR" sz="1800" strike="noStrike" u="none">
                <a:solidFill>
                  <a:schemeClr val="dk1"/>
                </a:solidFill>
                <a:effectLst/>
                <a:uFillTx/>
                <a:latin typeface="Calibri"/>
              </a:rPr>
              <a:t>  </a:t>
            </a:r>
            <a:r>
              <a:rPr b="1" lang="el-GR" sz="1400" strike="noStrike" u="none">
                <a:solidFill>
                  <a:schemeClr val="dk1"/>
                </a:solidFill>
                <a:effectLst/>
                <a:uFillTx/>
                <a:latin typeface="Calibri"/>
              </a:rPr>
              <a:t>ΑΡΧΗ_ΕΠΑΝΑΛΗΨΗΣ … ΜΕΧΡΙΣ_ΟΤΟΥ </a:t>
            </a:r>
            <a:endParaRPr b="0" lang="el-GR" sz="1400" strike="noStrike" u="none">
              <a:solidFill>
                <a:srgbClr val="000000"/>
              </a:solidFill>
              <a:effectLst/>
              <a:uFillTx/>
              <a:latin typeface="Arial"/>
            </a:endParaRPr>
          </a:p>
        </p:txBody>
      </p:sp>
      <p:sp>
        <p:nvSpPr>
          <p:cNvPr id="73" name="TextBox 8"/>
          <p:cNvSpPr/>
          <p:nvPr/>
        </p:nvSpPr>
        <p:spPr>
          <a:xfrm>
            <a:off x="107640" y="3861000"/>
            <a:ext cx="3491280" cy="2612520"/>
          </a:xfrm>
          <a:prstGeom prst="rect">
            <a:avLst/>
          </a:prstGeom>
          <a:noFill/>
          <a:ln w="0">
            <a:noFill/>
          </a:ln>
        </p:spPr>
        <p:style>
          <a:lnRef idx="0"/>
          <a:fillRef idx="0"/>
          <a:effectRef idx="0"/>
          <a:fontRef idx="minor"/>
        </p:style>
        <p:txBody>
          <a:bodyPr lIns="90000" rIns="90000" tIns="45000" bIns="45000" anchor="t">
            <a:spAutoFit/>
          </a:bodyPr>
          <a:p>
            <a:pPr defTabSz="914400">
              <a:lnSpc>
                <a:spcPct val="115000"/>
              </a:lnSpc>
              <a:tabLst>
                <a:tab algn="l" pos="0"/>
              </a:tabLst>
            </a:pPr>
            <a:r>
              <a:rPr b="1" i="1" lang="el-GR" sz="1800" strike="noStrike" u="none">
                <a:solidFill>
                  <a:schemeClr val="lt1">
                    <a:lumMod val="95000"/>
                  </a:schemeClr>
                </a:solidFill>
                <a:effectLst/>
                <a:uFillTx/>
                <a:latin typeface="Calibri"/>
                <a:ea typeface="Calibri"/>
              </a:rPr>
              <a:t>1.</a:t>
            </a:r>
            <a:endParaRPr b="0" lang="el-GR" sz="1800" strike="noStrike" u="none">
              <a:solidFill>
                <a:srgbClr val="ffffff"/>
              </a:solidFill>
              <a:effectLst/>
              <a:uFillTx/>
              <a:latin typeface="Arial"/>
            </a:endParaRPr>
          </a:p>
          <a:p>
            <a:pPr defTabSz="914400">
              <a:lnSpc>
                <a:spcPct val="115000"/>
              </a:lnSpc>
              <a:tabLst>
                <a:tab algn="l" pos="0"/>
              </a:tabLst>
            </a:pPr>
            <a:r>
              <a:rPr b="1" lang="el-GR" sz="1800" strike="noStrike" u="none">
                <a:solidFill>
                  <a:schemeClr val="lt1">
                    <a:lumMod val="95000"/>
                  </a:schemeClr>
                </a:solidFill>
                <a:effectLst/>
                <a:uFillTx/>
                <a:latin typeface="Calibri"/>
                <a:ea typeface="Calibri"/>
              </a:rPr>
              <a:t>ΔΙΑΒΑΣΕ   ον       </a:t>
            </a:r>
            <a:endParaRPr b="0" lang="el-GR" sz="1800" strike="noStrike" u="none">
              <a:solidFill>
                <a:srgbClr val="ffffff"/>
              </a:solidFill>
              <a:effectLst/>
              <a:uFillTx/>
              <a:latin typeface="Arial"/>
            </a:endParaRPr>
          </a:p>
          <a:p>
            <a:pPr defTabSz="914400">
              <a:lnSpc>
                <a:spcPct val="115000"/>
              </a:lnSpc>
              <a:tabLst>
                <a:tab algn="l" pos="0"/>
              </a:tabLst>
            </a:pPr>
            <a:r>
              <a:rPr b="1" lang="el-GR" sz="1800" strike="noStrike" u="none">
                <a:solidFill>
                  <a:schemeClr val="lt1">
                    <a:lumMod val="95000"/>
                  </a:schemeClr>
                </a:solidFill>
                <a:effectLst/>
                <a:uFillTx/>
                <a:latin typeface="Calibri"/>
                <a:ea typeface="Calibri"/>
              </a:rPr>
              <a:t>ΑΡΧΗ_ΕΠΑΝΑΛΗΨΗΣ</a:t>
            </a:r>
            <a:endParaRPr b="0" lang="el-GR" sz="1800" strike="noStrike" u="none">
              <a:solidFill>
                <a:srgbClr val="ffffff"/>
              </a:solidFill>
              <a:effectLst/>
              <a:uFillTx/>
              <a:latin typeface="Arial"/>
            </a:endParaRPr>
          </a:p>
          <a:p>
            <a:pPr defTabSz="914400">
              <a:lnSpc>
                <a:spcPct val="115000"/>
              </a:lnSpc>
              <a:tabLst>
                <a:tab algn="l" pos="990720"/>
              </a:tabLst>
            </a:pPr>
            <a:r>
              <a:rPr b="1" lang="el-GR" sz="1800" strike="noStrike" u="none">
                <a:solidFill>
                  <a:schemeClr val="lt1">
                    <a:lumMod val="95000"/>
                  </a:schemeClr>
                </a:solidFill>
                <a:effectLst/>
                <a:uFillTx/>
                <a:latin typeface="Calibri"/>
                <a:ea typeface="Calibri"/>
              </a:rPr>
              <a:t>       </a:t>
            </a:r>
            <a:r>
              <a:rPr b="1" lang="el-GR" sz="1800" strike="noStrike" u="none">
                <a:solidFill>
                  <a:schemeClr val="lt1">
                    <a:lumMod val="95000"/>
                  </a:schemeClr>
                </a:solidFill>
                <a:effectLst/>
                <a:uFillTx/>
                <a:latin typeface="Calibri"/>
                <a:ea typeface="Calibri"/>
              </a:rPr>
              <a:t>	</a:t>
            </a:r>
            <a:r>
              <a:rPr b="1" lang="el-GR" sz="1800" strike="noStrike" u="none">
                <a:solidFill>
                  <a:schemeClr val="lt1">
                    <a:lumMod val="95000"/>
                  </a:schemeClr>
                </a:solidFill>
                <a:effectLst/>
                <a:uFillTx/>
                <a:latin typeface="Calibri"/>
                <a:ea typeface="Calibri"/>
              </a:rPr>
              <a:t>.</a:t>
            </a:r>
            <a:endParaRPr b="0" lang="el-GR" sz="1800" strike="noStrike" u="none">
              <a:solidFill>
                <a:srgbClr val="ffffff"/>
              </a:solidFill>
              <a:effectLst/>
              <a:uFillTx/>
              <a:latin typeface="Arial"/>
            </a:endParaRPr>
          </a:p>
          <a:p>
            <a:pPr defTabSz="914400">
              <a:lnSpc>
                <a:spcPct val="115000"/>
              </a:lnSpc>
              <a:tabLst>
                <a:tab algn="l" pos="990720"/>
              </a:tabLst>
            </a:pPr>
            <a:r>
              <a:rPr b="1" lang="el-GR" sz="1800" strike="noStrike" u="none">
                <a:solidFill>
                  <a:schemeClr val="lt1">
                    <a:lumMod val="95000"/>
                  </a:schemeClr>
                </a:solidFill>
                <a:effectLst/>
                <a:uFillTx/>
                <a:latin typeface="Calibri"/>
                <a:ea typeface="Calibri"/>
              </a:rPr>
              <a:t>	</a:t>
            </a:r>
            <a:r>
              <a:rPr b="1" lang="el-GR" sz="1800" strike="noStrike" u="none">
                <a:solidFill>
                  <a:schemeClr val="lt1">
                    <a:lumMod val="95000"/>
                  </a:schemeClr>
                </a:solidFill>
                <a:effectLst/>
                <a:uFillTx/>
                <a:latin typeface="Calibri"/>
                <a:ea typeface="Calibri"/>
              </a:rPr>
              <a:t>.</a:t>
            </a:r>
            <a:endParaRPr b="0" lang="el-GR" sz="1800" strike="noStrike" u="none">
              <a:solidFill>
                <a:srgbClr val="ffffff"/>
              </a:solidFill>
              <a:effectLst/>
              <a:uFillTx/>
              <a:latin typeface="Arial"/>
            </a:endParaRPr>
          </a:p>
          <a:p>
            <a:pPr defTabSz="914400">
              <a:lnSpc>
                <a:spcPct val="115000"/>
              </a:lnSpc>
              <a:tabLst>
                <a:tab algn="l" pos="990720"/>
              </a:tabLst>
            </a:pPr>
            <a:r>
              <a:rPr b="1" lang="el-GR" sz="1800" strike="noStrike" u="none">
                <a:solidFill>
                  <a:schemeClr val="lt1">
                    <a:lumMod val="95000"/>
                  </a:schemeClr>
                </a:solidFill>
                <a:effectLst/>
                <a:uFillTx/>
                <a:latin typeface="Calibri"/>
                <a:ea typeface="Calibri"/>
              </a:rPr>
              <a:t>	</a:t>
            </a:r>
            <a:r>
              <a:rPr b="1" lang="el-GR" sz="1800" strike="noStrike" u="none">
                <a:solidFill>
                  <a:schemeClr val="lt1">
                    <a:lumMod val="95000"/>
                  </a:schemeClr>
                </a:solidFill>
                <a:effectLst/>
                <a:uFillTx/>
                <a:latin typeface="Calibri"/>
                <a:ea typeface="Calibri"/>
              </a:rPr>
              <a:t>.</a:t>
            </a:r>
            <a:endParaRPr b="0" lang="el-GR" sz="1800" strike="noStrike" u="none">
              <a:solidFill>
                <a:srgbClr val="ffffff"/>
              </a:solidFill>
              <a:effectLst/>
              <a:uFillTx/>
              <a:latin typeface="Arial"/>
            </a:endParaRPr>
          </a:p>
          <a:p>
            <a:pPr marL="457200" indent="457200" defTabSz="914400">
              <a:lnSpc>
                <a:spcPct val="115000"/>
              </a:lnSpc>
              <a:tabLst>
                <a:tab algn="l" pos="0"/>
              </a:tabLst>
            </a:pPr>
            <a:r>
              <a:rPr b="1" lang="el-GR" sz="1800" strike="noStrike" u="none">
                <a:solidFill>
                  <a:schemeClr val="lt1">
                    <a:lumMod val="95000"/>
                  </a:schemeClr>
                </a:solidFill>
                <a:effectLst/>
                <a:uFillTx/>
                <a:latin typeface="Calibri"/>
                <a:ea typeface="Calibri"/>
              </a:rPr>
              <a:t>ΔΙΑΒΑΣΕ   ον            </a:t>
            </a:r>
            <a:endParaRPr b="0" lang="el-GR" sz="1800" strike="noStrike" u="none">
              <a:solidFill>
                <a:srgbClr val="ffffff"/>
              </a:solidFill>
              <a:effectLst/>
              <a:uFillTx/>
              <a:latin typeface="Arial"/>
            </a:endParaRPr>
          </a:p>
          <a:p>
            <a:pPr marL="457200" defTabSz="914400">
              <a:lnSpc>
                <a:spcPct val="115000"/>
              </a:lnSpc>
              <a:tabLst>
                <a:tab algn="l" pos="0"/>
              </a:tabLst>
            </a:pPr>
            <a:r>
              <a:rPr b="1" lang="el-GR" sz="1800" strike="noStrike" u="none">
                <a:solidFill>
                  <a:schemeClr val="lt1">
                    <a:lumMod val="95000"/>
                  </a:schemeClr>
                </a:solidFill>
                <a:effectLst/>
                <a:uFillTx/>
                <a:latin typeface="Calibri"/>
                <a:ea typeface="Calibri"/>
              </a:rPr>
              <a:t>ΜΕΧΡΙΣ_ΟΤΟΥ ον = ‘ΤΕΛΟΣ’</a:t>
            </a:r>
            <a:endParaRPr b="0" lang="el-GR" sz="1800" strike="noStrike" u="none">
              <a:solidFill>
                <a:srgbClr val="ffffff"/>
              </a:solidFill>
              <a:effectLst/>
              <a:uFillTx/>
              <a:latin typeface="Arial"/>
            </a:endParaRPr>
          </a:p>
        </p:txBody>
      </p:sp>
      <p:sp>
        <p:nvSpPr>
          <p:cNvPr id="74" name="TextBox 9"/>
          <p:cNvSpPr/>
          <p:nvPr/>
        </p:nvSpPr>
        <p:spPr>
          <a:xfrm>
            <a:off x="4068000" y="3861000"/>
            <a:ext cx="4247280" cy="2612520"/>
          </a:xfrm>
          <a:prstGeom prst="rect">
            <a:avLst/>
          </a:prstGeom>
          <a:noFill/>
          <a:ln w="0">
            <a:noFill/>
          </a:ln>
        </p:spPr>
        <p:style>
          <a:lnRef idx="0"/>
          <a:fillRef idx="0"/>
          <a:effectRef idx="0"/>
          <a:fontRef idx="minor"/>
        </p:style>
        <p:txBody>
          <a:bodyPr lIns="90000" rIns="90000" tIns="45000" bIns="45000" anchor="t">
            <a:spAutoFit/>
          </a:bodyPr>
          <a:p>
            <a:pPr defTabSz="914400">
              <a:lnSpc>
                <a:spcPct val="115000"/>
              </a:lnSpc>
              <a:tabLst>
                <a:tab algn="l" pos="0"/>
              </a:tabLst>
            </a:pPr>
            <a:r>
              <a:rPr b="1" i="1" lang="el-GR" sz="1800" strike="noStrike" u="none">
                <a:solidFill>
                  <a:schemeClr val="lt1">
                    <a:lumMod val="95000"/>
                  </a:schemeClr>
                </a:solidFill>
                <a:effectLst/>
                <a:uFillTx/>
                <a:latin typeface="Calibri"/>
                <a:ea typeface="Calibri"/>
              </a:rPr>
              <a:t>2.</a:t>
            </a:r>
            <a:r>
              <a:rPr b="1" lang="el-GR" sz="1800" strike="noStrike" u="none">
                <a:solidFill>
                  <a:schemeClr val="lt1">
                    <a:lumMod val="95000"/>
                  </a:schemeClr>
                </a:solidFill>
                <a:effectLst/>
                <a:uFillTx/>
                <a:latin typeface="Calibri"/>
                <a:ea typeface="Calibri"/>
              </a:rPr>
              <a:t> </a:t>
            </a:r>
            <a:endParaRPr b="0" lang="el-GR" sz="1800" strike="noStrike" u="none">
              <a:solidFill>
                <a:srgbClr val="ffffff"/>
              </a:solidFill>
              <a:effectLst/>
              <a:uFillTx/>
              <a:latin typeface="Arial"/>
            </a:endParaRPr>
          </a:p>
          <a:p>
            <a:pPr defTabSz="914400">
              <a:lnSpc>
                <a:spcPct val="115000"/>
              </a:lnSpc>
              <a:tabLst>
                <a:tab algn="l" pos="0"/>
              </a:tabLst>
            </a:pPr>
            <a:r>
              <a:rPr b="1" lang="el-GR" sz="1800" strike="noStrike" u="none">
                <a:solidFill>
                  <a:schemeClr val="lt1">
                    <a:lumMod val="95000"/>
                  </a:schemeClr>
                </a:solidFill>
                <a:effectLst/>
                <a:uFillTx/>
                <a:latin typeface="Calibri"/>
                <a:ea typeface="Calibri"/>
              </a:rPr>
              <a:t>ΑΡΧΗ_ΕΠΑΝΑΛΗΨΗΣ</a:t>
            </a:r>
            <a:endParaRPr b="0" lang="el-GR" sz="1800" strike="noStrike" u="none">
              <a:solidFill>
                <a:srgbClr val="ffffff"/>
              </a:solidFill>
              <a:effectLst/>
              <a:uFillTx/>
              <a:latin typeface="Arial"/>
            </a:endParaRPr>
          </a:p>
          <a:p>
            <a:pPr defTabSz="914400">
              <a:lnSpc>
                <a:spcPct val="115000"/>
              </a:lnSpc>
              <a:tabLst>
                <a:tab algn="l" pos="0"/>
              </a:tabLst>
            </a:pPr>
            <a:r>
              <a:rPr b="1" lang="el-GR" sz="1800" strike="noStrike" u="none">
                <a:solidFill>
                  <a:schemeClr val="lt1">
                    <a:lumMod val="95000"/>
                  </a:schemeClr>
                </a:solidFill>
                <a:effectLst/>
                <a:uFillTx/>
                <a:latin typeface="Calibri"/>
                <a:ea typeface="Calibri"/>
              </a:rPr>
              <a:t>    ΔΙΑΒΑΣΕ   ον</a:t>
            </a:r>
            <a:endParaRPr b="0" lang="el-GR" sz="1800" strike="noStrike" u="none">
              <a:solidFill>
                <a:srgbClr val="ffffff"/>
              </a:solidFill>
              <a:effectLst/>
              <a:uFillTx/>
              <a:latin typeface="Arial"/>
            </a:endParaRPr>
          </a:p>
          <a:p>
            <a:pPr defTabSz="914400">
              <a:lnSpc>
                <a:spcPct val="115000"/>
              </a:lnSpc>
              <a:tabLst>
                <a:tab algn="l" pos="0"/>
              </a:tabLst>
            </a:pPr>
            <a:r>
              <a:rPr b="1" lang="el-GR" sz="1800" strike="noStrike" u="none">
                <a:solidFill>
                  <a:schemeClr val="lt1">
                    <a:lumMod val="95000"/>
                  </a:schemeClr>
                </a:solidFill>
                <a:effectLst/>
                <a:uFillTx/>
                <a:latin typeface="Calibri"/>
                <a:ea typeface="Calibri"/>
              </a:rPr>
              <a:t>    ΑΝ ον &lt;&gt; ‘ΤΕΛΟΣ’ ΤΟΤΕ </a:t>
            </a:r>
            <a:endParaRPr b="0" lang="el-GR" sz="1800" strike="noStrike" u="none">
              <a:solidFill>
                <a:srgbClr val="ffffff"/>
              </a:solidFill>
              <a:effectLst/>
              <a:uFillTx/>
              <a:latin typeface="Arial"/>
            </a:endParaRPr>
          </a:p>
          <a:p>
            <a:pPr defTabSz="914400">
              <a:lnSpc>
                <a:spcPct val="115000"/>
              </a:lnSpc>
              <a:tabLst>
                <a:tab algn="l" pos="990720"/>
              </a:tabLst>
            </a:pPr>
            <a:r>
              <a:rPr b="1" lang="el-GR" sz="1800" strike="noStrike" u="none">
                <a:solidFill>
                  <a:schemeClr val="lt1">
                    <a:lumMod val="95000"/>
                  </a:schemeClr>
                </a:solidFill>
                <a:effectLst/>
                <a:uFillTx/>
                <a:latin typeface="Calibri"/>
                <a:ea typeface="Calibri"/>
              </a:rPr>
              <a:t>       </a:t>
            </a:r>
            <a:r>
              <a:rPr b="1" lang="el-GR" sz="1800" strike="noStrike" u="none">
                <a:solidFill>
                  <a:schemeClr val="lt1">
                    <a:lumMod val="95000"/>
                  </a:schemeClr>
                </a:solidFill>
                <a:effectLst/>
                <a:uFillTx/>
                <a:latin typeface="Calibri"/>
                <a:ea typeface="Calibri"/>
              </a:rPr>
              <a:t>	</a:t>
            </a:r>
            <a:r>
              <a:rPr b="1" lang="el-GR" sz="1800" strike="noStrike" u="none">
                <a:solidFill>
                  <a:schemeClr val="lt1">
                    <a:lumMod val="95000"/>
                  </a:schemeClr>
                </a:solidFill>
                <a:effectLst/>
                <a:uFillTx/>
                <a:latin typeface="Calibri"/>
                <a:ea typeface="Calibri"/>
              </a:rPr>
              <a:t>.</a:t>
            </a:r>
            <a:endParaRPr b="0" lang="el-GR" sz="1800" strike="noStrike" u="none">
              <a:solidFill>
                <a:srgbClr val="ffffff"/>
              </a:solidFill>
              <a:effectLst/>
              <a:uFillTx/>
              <a:latin typeface="Arial"/>
            </a:endParaRPr>
          </a:p>
          <a:p>
            <a:pPr defTabSz="914400">
              <a:lnSpc>
                <a:spcPct val="115000"/>
              </a:lnSpc>
              <a:tabLst>
                <a:tab algn="l" pos="990720"/>
              </a:tabLst>
            </a:pPr>
            <a:r>
              <a:rPr b="1" lang="el-GR" sz="1800" strike="noStrike" u="none">
                <a:solidFill>
                  <a:schemeClr val="lt1">
                    <a:lumMod val="95000"/>
                  </a:schemeClr>
                </a:solidFill>
                <a:effectLst/>
                <a:uFillTx/>
                <a:latin typeface="Calibri"/>
                <a:ea typeface="Calibri"/>
              </a:rPr>
              <a:t>	</a:t>
            </a:r>
            <a:r>
              <a:rPr b="1" lang="el-GR" sz="1800" strike="noStrike" u="none">
                <a:solidFill>
                  <a:schemeClr val="lt1">
                    <a:lumMod val="95000"/>
                  </a:schemeClr>
                </a:solidFill>
                <a:effectLst/>
                <a:uFillTx/>
                <a:latin typeface="Calibri"/>
                <a:ea typeface="Calibri"/>
              </a:rPr>
              <a:t>.</a:t>
            </a:r>
            <a:endParaRPr b="0" lang="el-GR" sz="1800" strike="noStrike" u="none">
              <a:solidFill>
                <a:srgbClr val="ffffff"/>
              </a:solidFill>
              <a:effectLst/>
              <a:uFillTx/>
              <a:latin typeface="Arial"/>
            </a:endParaRPr>
          </a:p>
          <a:p>
            <a:pPr defTabSz="914400">
              <a:lnSpc>
                <a:spcPct val="115000"/>
              </a:lnSpc>
              <a:tabLst>
                <a:tab algn="l" pos="990720"/>
              </a:tabLst>
            </a:pPr>
            <a:r>
              <a:rPr b="1" lang="el-GR" sz="1800" strike="noStrike" u="none">
                <a:solidFill>
                  <a:schemeClr val="lt1">
                    <a:lumMod val="95000"/>
                  </a:schemeClr>
                </a:solidFill>
                <a:effectLst/>
                <a:uFillTx/>
                <a:latin typeface="Calibri"/>
                <a:ea typeface="Calibri"/>
              </a:rPr>
              <a:t>     ΤΕΛΟΣ_ΑΝ           </a:t>
            </a:r>
            <a:endParaRPr b="0" lang="el-GR" sz="1800" strike="noStrike" u="none">
              <a:solidFill>
                <a:srgbClr val="ffffff"/>
              </a:solidFill>
              <a:effectLst/>
              <a:uFillTx/>
              <a:latin typeface="Arial"/>
            </a:endParaRPr>
          </a:p>
          <a:p>
            <a:pPr defTabSz="914400">
              <a:lnSpc>
                <a:spcPct val="115000"/>
              </a:lnSpc>
              <a:tabLst>
                <a:tab algn="l" pos="0"/>
              </a:tabLst>
            </a:pPr>
            <a:r>
              <a:rPr b="1" lang="el-GR" sz="1800" strike="noStrike" u="none">
                <a:solidFill>
                  <a:schemeClr val="lt1">
                    <a:lumMod val="95000"/>
                  </a:schemeClr>
                </a:solidFill>
                <a:effectLst/>
                <a:uFillTx/>
                <a:latin typeface="Calibri"/>
                <a:ea typeface="Calibri"/>
              </a:rPr>
              <a:t>ΜΕΧΡΙΣ_ΟΤΟΥ ον = ‘ΤΕΛΟΣ’</a:t>
            </a:r>
            <a:endParaRPr b="0" lang="el-GR" sz="1800" strike="noStrike" u="none">
              <a:solidFill>
                <a:srgbClr val="ffffff"/>
              </a:solidFill>
              <a:effectLst/>
              <a:uFillTx/>
              <a:latin typeface="Arial"/>
            </a:endParaRPr>
          </a:p>
        </p:txBody>
      </p:sp>
      <p:cxnSp>
        <p:nvCxnSpPr>
          <p:cNvPr id="75" name="Ευθεία γραμμή σύνδεσης 10"/>
          <p:cNvCxnSpPr/>
          <p:nvPr/>
        </p:nvCxnSpPr>
        <p:spPr>
          <a:xfrm>
            <a:off x="3923640" y="3789000"/>
            <a:ext cx="1080" cy="2960280"/>
          </a:xfrm>
          <a:prstGeom prst="straightConnector1">
            <a:avLst/>
          </a:prstGeom>
          <a:ln w="25400">
            <a:solidFill>
              <a:srgbClr val="f2f2f2"/>
            </a:solidFill>
            <a:round/>
          </a:ln>
        </p:spPr>
      </p:cxnSp>
      <p:sp>
        <p:nvSpPr>
          <p:cNvPr id="76" name="Τίτλος 1"/>
          <p:cNvSpPr/>
          <p:nvPr/>
        </p:nvSpPr>
        <p:spPr>
          <a:xfrm>
            <a:off x="35640" y="17280"/>
            <a:ext cx="9107280" cy="458280"/>
          </a:xfrm>
          <a:prstGeom prst="rect">
            <a:avLst/>
          </a:prstGeom>
          <a:gradFill rotWithShape="0">
            <a:gsLst>
              <a:gs pos="0">
                <a:srgbClr val="9ab4e4"/>
              </a:gs>
              <a:gs pos="50000">
                <a:srgbClr val="c1d1ec"/>
              </a:gs>
              <a:gs pos="100000">
                <a:srgbClr val="e0e8f5"/>
              </a:gs>
            </a:gsLst>
            <a:lin ang="5400000"/>
          </a:gradFill>
          <a:ln w="0">
            <a:noFill/>
          </a:ln>
        </p:spPr>
        <p:style>
          <a:lnRef idx="0"/>
          <a:fillRef idx="0"/>
          <a:effectRef idx="0"/>
          <a:fontRef idx="minor"/>
        </p:style>
        <p:txBody>
          <a:bodyPr lIns="90000" rIns="90000" tIns="45000" bIns="45000" anchor="ctr">
            <a:normAutofit fontScale="92500" lnSpcReduction="19999"/>
          </a:bodyPr>
          <a:p>
            <a:pPr defTabSz="914400">
              <a:lnSpc>
                <a:spcPct val="100000"/>
              </a:lnSpc>
            </a:pPr>
            <a:r>
              <a:rPr b="1" lang="el-GR" sz="3000" spc="300" strike="noStrike" u="none">
                <a:solidFill>
                  <a:schemeClr val="accent1">
                    <a:lumMod val="75000"/>
                  </a:schemeClr>
                </a:solidFill>
                <a:effectLst/>
                <a:uFillTx/>
                <a:latin typeface="Calibri"/>
              </a:rPr>
              <a:t>θέμα Γ’ – Δομή επανάληψης  (μονάδες 4)</a:t>
            </a:r>
            <a:endParaRPr b="0" lang="el-GR" sz="3000" strike="noStrike" u="none">
              <a:solidFill>
                <a:srgbClr val="000000"/>
              </a:solidFill>
              <a:effectLst/>
              <a:uFillTx/>
              <a:latin typeface="Arial"/>
            </a:endParaRPr>
          </a:p>
        </p:txBody>
      </p:sp>
    </p:spTree>
  </p:cSld>
  <p:transition spd="slow">
    <p:push dir="u"/>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pic>
        <p:nvPicPr>
          <p:cNvPr id="77" name="Θέση περιεχομένου 3" descr=""/>
          <p:cNvPicPr/>
          <p:nvPr/>
        </p:nvPicPr>
        <p:blipFill>
          <a:blip r:embed="rId1"/>
          <a:stretch/>
        </p:blipFill>
        <p:spPr>
          <a:xfrm>
            <a:off x="-21240" y="6453360"/>
            <a:ext cx="9164160" cy="403560"/>
          </a:xfrm>
          <a:prstGeom prst="rect">
            <a:avLst/>
          </a:prstGeom>
          <a:noFill/>
          <a:ln w="0">
            <a:noFill/>
          </a:ln>
        </p:spPr>
      </p:pic>
      <p:sp>
        <p:nvSpPr>
          <p:cNvPr id="78" name="TextBox 4"/>
          <p:cNvSpPr/>
          <p:nvPr/>
        </p:nvSpPr>
        <p:spPr>
          <a:xfrm>
            <a:off x="72000" y="539280"/>
            <a:ext cx="903528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marL="285840" indent="-285840" algn="ctr" defTabSz="914400">
              <a:lnSpc>
                <a:spcPct val="100000"/>
              </a:lnSpc>
              <a:buClr>
                <a:srgbClr val="000000"/>
              </a:buClr>
              <a:buFont typeface="Arial"/>
              <a:buChar char="•"/>
            </a:pPr>
            <a:r>
              <a:rPr b="0" lang="el-GR" sz="1800" strike="noStrike" u="none">
                <a:solidFill>
                  <a:schemeClr val="dk1"/>
                </a:solidFill>
                <a:effectLst/>
                <a:uFillTx/>
                <a:latin typeface="Calibri"/>
              </a:rPr>
              <a:t>ΓΙΑ … ΑΠΟ…ΜΕΧΡΙ ,   ΟΣΟ… ΕΠΑΝΑΛΑΒΕ     </a:t>
            </a:r>
            <a:r>
              <a:rPr b="1" lang="el-GR" sz="1800" strike="noStrike" u="none">
                <a:solidFill>
                  <a:schemeClr val="dk1"/>
                </a:solidFill>
                <a:effectLst/>
                <a:uFillTx/>
                <a:latin typeface="Calibri"/>
              </a:rPr>
              <a:t>ή </a:t>
            </a:r>
            <a:r>
              <a:rPr b="0" lang="el-GR" sz="1800" strike="noStrike" u="none">
                <a:solidFill>
                  <a:schemeClr val="dk1"/>
                </a:solidFill>
                <a:effectLst/>
                <a:uFillTx/>
                <a:latin typeface="Calibri"/>
              </a:rPr>
              <a:t>   ΑΡΧΗ_ΕΠΑΝΑΛΗΨΗΣ…ΜΕΧΡΙΣ_ΟΤΟΥ  </a:t>
            </a:r>
            <a:r>
              <a:rPr b="0" lang="el-GR" sz="1800" strike="noStrike" u="none">
                <a:solidFill>
                  <a:schemeClr val="dk1"/>
                </a:solidFill>
                <a:effectLst/>
                <a:uFillTx/>
                <a:latin typeface="Webdings"/>
              </a:rPr>
              <a:t></a:t>
            </a:r>
            <a:endParaRPr b="0" lang="el-GR" sz="1800" strike="noStrike" u="none">
              <a:solidFill>
                <a:srgbClr val="000000"/>
              </a:solidFill>
              <a:effectLst/>
              <a:uFillTx/>
              <a:latin typeface="Arial"/>
            </a:endParaRPr>
          </a:p>
        </p:txBody>
      </p:sp>
      <p:sp>
        <p:nvSpPr>
          <p:cNvPr id="79" name="TextBox 2"/>
          <p:cNvSpPr/>
          <p:nvPr/>
        </p:nvSpPr>
        <p:spPr>
          <a:xfrm>
            <a:off x="899640" y="1412640"/>
            <a:ext cx="6263640" cy="36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el-GR" sz="1800" strike="noStrike" u="none">
              <a:solidFill>
                <a:schemeClr val="dk1"/>
              </a:solidFill>
              <a:effectLst/>
              <a:uFillTx/>
              <a:latin typeface="Calibri"/>
            </a:endParaRPr>
          </a:p>
        </p:txBody>
      </p:sp>
      <p:sp>
        <p:nvSpPr>
          <p:cNvPr id="80" name="TextBox 5"/>
          <p:cNvSpPr/>
          <p:nvPr/>
        </p:nvSpPr>
        <p:spPr>
          <a:xfrm>
            <a:off x="683640" y="908640"/>
            <a:ext cx="5831640" cy="2009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l-GR" sz="1800" strike="noStrike" u="none">
                <a:solidFill>
                  <a:schemeClr val="lt1">
                    <a:lumMod val="95000"/>
                  </a:schemeClr>
                </a:solidFill>
                <a:effectLst/>
                <a:uFillTx/>
                <a:latin typeface="Calibri"/>
              </a:rPr>
              <a:t>αθρ </a:t>
            </a:r>
            <a:r>
              <a:rPr b="1" lang="en-GB" sz="1800" strike="noStrike" u="none">
                <a:solidFill>
                  <a:schemeClr val="lt1">
                    <a:lumMod val="95000"/>
                  </a:schemeClr>
                </a:solidFill>
                <a:effectLst/>
                <a:uFillTx/>
                <a:latin typeface="Wingdings"/>
              </a:rPr>
              <a:t></a:t>
            </a:r>
            <a:r>
              <a:rPr b="1" lang="el-GR" sz="1800" strike="noStrike" u="none">
                <a:solidFill>
                  <a:schemeClr val="lt1">
                    <a:lumMod val="95000"/>
                  </a:schemeClr>
                </a:solidFill>
                <a:effectLst/>
                <a:uFillTx/>
                <a:latin typeface="Calibri"/>
              </a:rPr>
              <a:t>0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ΓΙΑ ι ΑΠΟ 1 ΜΕΧΡΙ 6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ΑΡΧΗ_ΕΠΑΝΑΛΗΨΗΣ</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ΔΙΑΒΑΣΕ βαθ</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ΜΕΧΡΙΣ_ΟΤΟΥ βαθ &gt;= 0 ΚΑΙ βαθ &lt;=100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αθρ </a:t>
            </a:r>
            <a:r>
              <a:rPr b="1" lang="en-GB" sz="1800" strike="noStrike" u="none">
                <a:solidFill>
                  <a:schemeClr val="lt1">
                    <a:lumMod val="95000"/>
                  </a:schemeClr>
                </a:solidFill>
                <a:effectLst/>
                <a:uFillTx/>
                <a:latin typeface="Wingdings"/>
              </a:rPr>
              <a:t></a:t>
            </a:r>
            <a:r>
              <a:rPr b="1" lang="el-GR" sz="1800" strike="noStrike" u="none">
                <a:solidFill>
                  <a:schemeClr val="lt1">
                    <a:lumMod val="95000"/>
                  </a:schemeClr>
                </a:solidFill>
                <a:effectLst/>
                <a:uFillTx/>
                <a:latin typeface="Calibri"/>
              </a:rPr>
              <a:t> αθρ + βαθ     </a:t>
            </a:r>
            <a:endParaRPr b="0" lang="el-GR" sz="1800" strike="noStrike" u="none">
              <a:solidFill>
                <a:srgbClr val="ffffff"/>
              </a:solidFill>
              <a:effectLst/>
              <a:uFillTx/>
              <a:latin typeface="Arial"/>
            </a:endParaRPr>
          </a:p>
          <a:p>
            <a:pPr defTabSz="914400">
              <a:lnSpc>
                <a:spcPct val="100000"/>
              </a:lnSpc>
            </a:pPr>
            <a:r>
              <a:rPr b="1" lang="en-GB" sz="1800" strike="noStrike" u="none">
                <a:solidFill>
                  <a:schemeClr val="lt1">
                    <a:lumMod val="95000"/>
                  </a:schemeClr>
                </a:solidFill>
                <a:effectLst/>
                <a:uFillTx/>
                <a:latin typeface="Calibri"/>
              </a:rPr>
              <a:t>TE</a:t>
            </a:r>
            <a:r>
              <a:rPr b="1" lang="el-GR" sz="1800" strike="noStrike" u="none">
                <a:solidFill>
                  <a:schemeClr val="lt1">
                    <a:lumMod val="95000"/>
                  </a:schemeClr>
                </a:solidFill>
                <a:effectLst/>
                <a:uFillTx/>
                <a:latin typeface="Calibri"/>
              </a:rPr>
              <a:t>ΛΟΣ_ΕΠΑΝΑΛΗΨΗΣ</a:t>
            </a:r>
            <a:endParaRPr b="0" lang="el-GR" sz="1800" strike="noStrike" u="none">
              <a:solidFill>
                <a:srgbClr val="ffffff"/>
              </a:solidFill>
              <a:effectLst/>
              <a:uFillTx/>
              <a:latin typeface="Arial"/>
            </a:endParaRPr>
          </a:p>
        </p:txBody>
      </p:sp>
      <p:sp>
        <p:nvSpPr>
          <p:cNvPr id="81" name="TextBox 7"/>
          <p:cNvSpPr/>
          <p:nvPr/>
        </p:nvSpPr>
        <p:spPr>
          <a:xfrm>
            <a:off x="35640" y="2853000"/>
            <a:ext cx="9035280" cy="638280"/>
          </a:xfrm>
          <a:prstGeom prst="rect">
            <a:avLst/>
          </a:prstGeom>
          <a:solidFill>
            <a:schemeClr val="bg1"/>
          </a:solid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000000"/>
              </a:buClr>
              <a:buFont typeface="Arial"/>
              <a:buChar char="•"/>
            </a:pPr>
            <a:r>
              <a:rPr b="1" lang="el-GR" sz="1800" strike="noStrike" u="none">
                <a:solidFill>
                  <a:schemeClr val="dk1"/>
                </a:solidFill>
                <a:effectLst/>
                <a:uFillTx/>
                <a:latin typeface="Calibri"/>
              </a:rPr>
              <a:t>Έλεγχος εγκυρότητας περισσότερων του ενός δεδομένων: ξεχωριστές επαναλήψεις</a:t>
            </a:r>
            <a:endParaRPr b="0" lang="el-GR" sz="1800" strike="noStrike" u="none">
              <a:solidFill>
                <a:srgbClr val="000000"/>
              </a:solidFill>
              <a:effectLst/>
              <a:uFillTx/>
              <a:latin typeface="Arial"/>
            </a:endParaRPr>
          </a:p>
          <a:p>
            <a:pPr defTabSz="914400">
              <a:lnSpc>
                <a:spcPct val="100000"/>
              </a:lnSpc>
            </a:pPr>
            <a:r>
              <a:rPr b="0" lang="el-GR" sz="1800" strike="noStrike" u="none">
                <a:solidFill>
                  <a:schemeClr val="dk1"/>
                </a:solidFill>
                <a:effectLst/>
                <a:uFillTx/>
                <a:latin typeface="Calibri"/>
              </a:rPr>
              <a:t>Παράδειγμα: για 10 μαθητές</a:t>
            </a:r>
            <a:r>
              <a:rPr b="0" lang="en-US" sz="1800" strike="noStrike" u="none">
                <a:solidFill>
                  <a:schemeClr val="dk1"/>
                </a:solidFill>
                <a:effectLst/>
                <a:uFillTx/>
                <a:latin typeface="Calibri"/>
              </a:rPr>
              <a:t>,</a:t>
            </a:r>
            <a:r>
              <a:rPr b="0" lang="el-GR" sz="1800" strike="noStrike" u="none">
                <a:solidFill>
                  <a:schemeClr val="dk1"/>
                </a:solidFill>
                <a:effectLst/>
                <a:uFillTx/>
                <a:latin typeface="Calibri"/>
              </a:rPr>
              <a:t> διαβάζει δύο βαθμολογίες και να ελέγχει ότι αυτές είναι </a:t>
            </a:r>
            <a:r>
              <a:rPr b="0" lang="en-US" sz="1800" strike="noStrike" u="none">
                <a:solidFill>
                  <a:schemeClr val="dk1"/>
                </a:solidFill>
                <a:effectLst/>
                <a:uFillTx/>
                <a:latin typeface="Calibri"/>
              </a:rPr>
              <a:t> </a:t>
            </a:r>
            <a:r>
              <a:rPr b="0" lang="el-GR" sz="1800" strike="noStrike" u="none">
                <a:solidFill>
                  <a:schemeClr val="dk1"/>
                </a:solidFill>
                <a:effectLst/>
                <a:uFillTx/>
                <a:latin typeface="Calibri"/>
              </a:rPr>
              <a:t>0-100</a:t>
            </a:r>
            <a:endParaRPr b="0" lang="el-GR" sz="1800" strike="noStrike" u="none">
              <a:solidFill>
                <a:srgbClr val="000000"/>
              </a:solidFill>
              <a:effectLst/>
              <a:uFillTx/>
              <a:latin typeface="Arial"/>
            </a:endParaRPr>
          </a:p>
        </p:txBody>
      </p:sp>
      <p:sp>
        <p:nvSpPr>
          <p:cNvPr id="82" name="TextBox 8"/>
          <p:cNvSpPr/>
          <p:nvPr/>
        </p:nvSpPr>
        <p:spPr>
          <a:xfrm>
            <a:off x="35640" y="3699000"/>
            <a:ext cx="4319280" cy="2297160"/>
          </a:xfrm>
          <a:prstGeom prst="rect">
            <a:avLst/>
          </a:prstGeom>
          <a:solidFill>
            <a:schemeClr val="bg1">
              <a:lumMod val="95000"/>
            </a:schemeClr>
          </a:solidFill>
          <a:ln w="0">
            <a:noFill/>
          </a:ln>
        </p:spPr>
        <p:style>
          <a:lnRef idx="0"/>
          <a:fillRef idx="0"/>
          <a:effectRef idx="0"/>
          <a:fontRef idx="minor"/>
        </p:style>
        <p:txBody>
          <a:bodyPr lIns="90000" rIns="90000" tIns="45000" bIns="45000" anchor="t">
            <a:spAutoFit/>
          </a:bodyPr>
          <a:p>
            <a:pPr defTabSz="914400">
              <a:lnSpc>
                <a:spcPct val="115000"/>
              </a:lnSpc>
              <a:tabLst>
                <a:tab algn="l" pos="0"/>
              </a:tabLst>
            </a:pPr>
            <a:r>
              <a:rPr b="1" i="1" lang="el-GR" sz="1800" strike="noStrike" u="sng">
                <a:solidFill>
                  <a:srgbClr val="ff0000"/>
                </a:solidFill>
                <a:effectLst/>
                <a:uFillTx/>
                <a:latin typeface="Calibri"/>
                <a:ea typeface="Calibri"/>
              </a:rPr>
              <a:t>1.   ΛΑΘΟΣ</a:t>
            </a:r>
            <a:endParaRPr b="0" lang="el-GR" sz="1800" strike="noStrike" u="none">
              <a:solidFill>
                <a:srgbClr val="000000"/>
              </a:solidFill>
              <a:effectLst/>
              <a:uFillTx/>
              <a:latin typeface="Arial"/>
            </a:endParaRPr>
          </a:p>
          <a:p>
            <a:pPr defTabSz="914400">
              <a:lnSpc>
                <a:spcPct val="115000"/>
              </a:lnSpc>
              <a:tabLst>
                <a:tab algn="l" pos="0"/>
              </a:tabLst>
            </a:pPr>
            <a:r>
              <a:rPr b="1" lang="el-GR" sz="1800" strike="noStrike" u="none">
                <a:solidFill>
                  <a:schemeClr val="dk1"/>
                </a:solidFill>
                <a:effectLst/>
                <a:uFillTx/>
                <a:latin typeface="Calibri"/>
                <a:ea typeface="Calibri"/>
              </a:rPr>
              <a:t>ΓΙΑ ι ΑΠΟ 1   ΜΕΧΡΙ   10</a:t>
            </a:r>
            <a:endParaRPr b="0" lang="el-GR" sz="1800" strike="noStrike" u="none">
              <a:solidFill>
                <a:srgbClr val="000000"/>
              </a:solidFill>
              <a:effectLst/>
              <a:uFillTx/>
              <a:latin typeface="Arial"/>
            </a:endParaRPr>
          </a:p>
          <a:p>
            <a:pPr defTabSz="914400">
              <a:lnSpc>
                <a:spcPct val="115000"/>
              </a:lnSpc>
              <a:tabLst>
                <a:tab algn="l" pos="0"/>
              </a:tabLst>
            </a:pPr>
            <a:r>
              <a:rPr b="1" lang="el-GR" sz="1800" strike="noStrike" u="none">
                <a:solidFill>
                  <a:schemeClr val="dk1"/>
                </a:solidFill>
                <a:effectLst/>
                <a:uFillTx/>
                <a:latin typeface="Calibri"/>
                <a:ea typeface="Calibri"/>
              </a:rPr>
              <a:t>   ΑΡΧΗ_ΕΠΑΝΑΛΗΨΗΣ</a:t>
            </a:r>
            <a:endParaRPr b="0" lang="el-GR" sz="1800" strike="noStrike" u="none">
              <a:solidFill>
                <a:srgbClr val="000000"/>
              </a:solidFill>
              <a:effectLst/>
              <a:uFillTx/>
              <a:latin typeface="Arial"/>
            </a:endParaRPr>
          </a:p>
          <a:p>
            <a:pPr defTabSz="914400">
              <a:lnSpc>
                <a:spcPct val="115000"/>
              </a:lnSpc>
              <a:tabLst>
                <a:tab algn="l" pos="990720"/>
              </a:tabLst>
            </a:pPr>
            <a:r>
              <a:rPr b="1" lang="el-GR" sz="1800" strike="noStrike" u="none">
                <a:solidFill>
                  <a:schemeClr val="dk1"/>
                </a:solidFill>
                <a:effectLst/>
                <a:uFillTx/>
                <a:latin typeface="Calibri"/>
                <a:ea typeface="Calibri"/>
              </a:rPr>
              <a:t>       ΔΙΑΒΑΣΕ   βαθ1, βαθ2            </a:t>
            </a:r>
            <a:endParaRPr b="0" lang="el-GR" sz="1800" strike="noStrike" u="none">
              <a:solidFill>
                <a:srgbClr val="000000"/>
              </a:solidFill>
              <a:effectLst/>
              <a:uFillTx/>
              <a:latin typeface="Arial"/>
            </a:endParaRPr>
          </a:p>
          <a:p>
            <a:pPr defTabSz="914400">
              <a:lnSpc>
                <a:spcPct val="115000"/>
              </a:lnSpc>
              <a:tabLst>
                <a:tab algn="l" pos="990720"/>
              </a:tabLst>
            </a:pPr>
            <a:r>
              <a:rPr b="1" lang="el-GR" sz="1800" strike="noStrike" u="none">
                <a:solidFill>
                  <a:schemeClr val="dk1"/>
                </a:solidFill>
                <a:effectLst/>
                <a:uFillTx/>
                <a:latin typeface="Calibri"/>
                <a:ea typeface="Calibri"/>
              </a:rPr>
              <a:t>   ΜΕΧΡΙΣ_ΟΤΟΥ  βαθ1&gt;=0 ΚΑΙ βαθ1&lt;=100 </a:t>
            </a:r>
            <a:endParaRPr b="0" lang="el-GR" sz="1800" strike="noStrike" u="none">
              <a:solidFill>
                <a:srgbClr val="000000"/>
              </a:solidFill>
              <a:effectLst/>
              <a:uFillTx/>
              <a:latin typeface="Arial"/>
            </a:endParaRPr>
          </a:p>
          <a:p>
            <a:pPr defTabSz="914400">
              <a:lnSpc>
                <a:spcPct val="115000"/>
              </a:lnSpc>
              <a:tabLst>
                <a:tab algn="l" pos="990720"/>
              </a:tabLst>
            </a:pPr>
            <a:r>
              <a:rPr b="1" lang="el-GR" sz="1800" strike="noStrike" u="none">
                <a:solidFill>
                  <a:schemeClr val="dk1"/>
                </a:solidFill>
                <a:effectLst/>
                <a:uFillTx/>
                <a:latin typeface="Calibri"/>
                <a:ea typeface="Calibri"/>
              </a:rPr>
              <a:t>                        ΚΑΙ βαθ2&gt;=0 ΚΑΙ βαθ2&lt;=100</a:t>
            </a:r>
            <a:endParaRPr b="0" lang="el-GR" sz="1800" strike="noStrike" u="none">
              <a:solidFill>
                <a:srgbClr val="000000"/>
              </a:solidFill>
              <a:effectLst/>
              <a:uFillTx/>
              <a:latin typeface="Arial"/>
            </a:endParaRPr>
          </a:p>
          <a:p>
            <a:pPr defTabSz="914400">
              <a:lnSpc>
                <a:spcPct val="115000"/>
              </a:lnSpc>
              <a:tabLst>
                <a:tab algn="l" pos="990720"/>
              </a:tabLst>
            </a:pPr>
            <a:r>
              <a:rPr b="1" lang="el-GR" sz="1800" strike="noStrike" u="none">
                <a:solidFill>
                  <a:schemeClr val="dk1"/>
                </a:solidFill>
                <a:effectLst/>
                <a:uFillTx/>
                <a:latin typeface="Calibri"/>
                <a:ea typeface="Calibri"/>
              </a:rPr>
              <a:t>ΤΕΛΟΣ_ΕΠΑΝΑΛΗΨΗΣ</a:t>
            </a:r>
            <a:endParaRPr b="0" lang="el-GR" sz="1800" strike="noStrike" u="none">
              <a:solidFill>
                <a:srgbClr val="000000"/>
              </a:solidFill>
              <a:effectLst/>
              <a:uFillTx/>
              <a:latin typeface="Arial"/>
            </a:endParaRPr>
          </a:p>
        </p:txBody>
      </p:sp>
      <p:sp>
        <p:nvSpPr>
          <p:cNvPr id="83" name="TextBox 9"/>
          <p:cNvSpPr/>
          <p:nvPr/>
        </p:nvSpPr>
        <p:spPr>
          <a:xfrm>
            <a:off x="4430520" y="3533400"/>
            <a:ext cx="4247280" cy="2927880"/>
          </a:xfrm>
          <a:prstGeom prst="rect">
            <a:avLst/>
          </a:prstGeom>
          <a:noFill/>
          <a:ln w="0">
            <a:noFill/>
          </a:ln>
        </p:spPr>
        <p:style>
          <a:lnRef idx="0"/>
          <a:fillRef idx="0"/>
          <a:effectRef idx="0"/>
          <a:fontRef idx="minor"/>
        </p:style>
        <p:txBody>
          <a:bodyPr lIns="90000" rIns="90000" tIns="45000" bIns="45000" anchor="t">
            <a:spAutoFit/>
          </a:bodyPr>
          <a:p>
            <a:pPr defTabSz="914400">
              <a:lnSpc>
                <a:spcPct val="115000"/>
              </a:lnSpc>
              <a:tabLst>
                <a:tab algn="l" pos="0"/>
              </a:tabLst>
            </a:pPr>
            <a:r>
              <a:rPr b="1" lang="el-GR" sz="1800" strike="noStrike" u="sng">
                <a:solidFill>
                  <a:schemeClr val="lt1">
                    <a:lumMod val="95000"/>
                  </a:schemeClr>
                </a:solidFill>
                <a:effectLst/>
                <a:uFillTx/>
                <a:latin typeface="Calibri"/>
                <a:ea typeface="Calibri"/>
              </a:rPr>
              <a:t>2.   ΣΩΣΤΟ</a:t>
            </a:r>
            <a:endParaRPr b="0" lang="el-GR" sz="1800" strike="noStrike" u="none">
              <a:solidFill>
                <a:srgbClr val="ffffff"/>
              </a:solidFill>
              <a:effectLst/>
              <a:uFillTx/>
              <a:latin typeface="Arial"/>
            </a:endParaRPr>
          </a:p>
          <a:p>
            <a:pPr defTabSz="914400">
              <a:lnSpc>
                <a:spcPct val="115000"/>
              </a:lnSpc>
              <a:tabLst>
                <a:tab algn="l" pos="0"/>
              </a:tabLst>
            </a:pPr>
            <a:r>
              <a:rPr b="1" lang="el-GR" sz="1800" strike="noStrike" u="none">
                <a:solidFill>
                  <a:schemeClr val="lt1">
                    <a:lumMod val="95000"/>
                  </a:schemeClr>
                </a:solidFill>
                <a:effectLst/>
                <a:uFillTx/>
                <a:latin typeface="Calibri"/>
                <a:ea typeface="Calibri"/>
              </a:rPr>
              <a:t>ΓΙΑ ι ΑΠΟ 1   ΜΕΧΡΙ   10</a:t>
            </a:r>
            <a:endParaRPr b="0" lang="el-GR" sz="1800" strike="noStrike" u="none">
              <a:solidFill>
                <a:srgbClr val="ffffff"/>
              </a:solidFill>
              <a:effectLst/>
              <a:uFillTx/>
              <a:latin typeface="Arial"/>
            </a:endParaRPr>
          </a:p>
          <a:p>
            <a:pPr defTabSz="914400">
              <a:lnSpc>
                <a:spcPct val="115000"/>
              </a:lnSpc>
              <a:tabLst>
                <a:tab algn="l" pos="0"/>
              </a:tabLst>
            </a:pPr>
            <a:r>
              <a:rPr b="1" lang="el-GR" sz="1800" strike="noStrike" u="none">
                <a:solidFill>
                  <a:schemeClr val="lt1">
                    <a:lumMod val="95000"/>
                  </a:schemeClr>
                </a:solidFill>
                <a:effectLst/>
                <a:uFillTx/>
                <a:latin typeface="Calibri"/>
                <a:ea typeface="Calibri"/>
              </a:rPr>
              <a:t>   ΑΡΧΗ_ΕΠΑΝΑΛΗΨΗΣ</a:t>
            </a:r>
            <a:endParaRPr b="0" lang="el-GR" sz="1800" strike="noStrike" u="none">
              <a:solidFill>
                <a:srgbClr val="ffffff"/>
              </a:solidFill>
              <a:effectLst/>
              <a:uFillTx/>
              <a:latin typeface="Arial"/>
            </a:endParaRPr>
          </a:p>
          <a:p>
            <a:pPr defTabSz="914400">
              <a:lnSpc>
                <a:spcPct val="115000"/>
              </a:lnSpc>
              <a:tabLst>
                <a:tab algn="l" pos="990720"/>
              </a:tabLst>
            </a:pPr>
            <a:r>
              <a:rPr b="1" lang="el-GR" sz="1800" strike="noStrike" u="none">
                <a:solidFill>
                  <a:schemeClr val="lt1">
                    <a:lumMod val="95000"/>
                  </a:schemeClr>
                </a:solidFill>
                <a:effectLst/>
                <a:uFillTx/>
                <a:latin typeface="Calibri"/>
                <a:ea typeface="Calibri"/>
              </a:rPr>
              <a:t>         ΔΙΑΒΑΣΕ   βαθ1          </a:t>
            </a:r>
            <a:endParaRPr b="0" lang="el-GR" sz="1800" strike="noStrike" u="none">
              <a:solidFill>
                <a:srgbClr val="ffffff"/>
              </a:solidFill>
              <a:effectLst/>
              <a:uFillTx/>
              <a:latin typeface="Arial"/>
            </a:endParaRPr>
          </a:p>
          <a:p>
            <a:pPr defTabSz="914400">
              <a:lnSpc>
                <a:spcPct val="115000"/>
              </a:lnSpc>
              <a:tabLst>
                <a:tab algn="l" pos="990720"/>
              </a:tabLst>
            </a:pPr>
            <a:r>
              <a:rPr b="1" lang="el-GR" sz="1800" strike="noStrike" u="none">
                <a:solidFill>
                  <a:schemeClr val="lt1">
                    <a:lumMod val="95000"/>
                  </a:schemeClr>
                </a:solidFill>
                <a:effectLst/>
                <a:uFillTx/>
                <a:latin typeface="Calibri"/>
                <a:ea typeface="Calibri"/>
              </a:rPr>
              <a:t>   ΜΕΧΡΙΣ_ΟΤΟΥ  βαθ1&gt;=0 ΚΑΙ βαθ1&lt;=100 </a:t>
            </a:r>
            <a:endParaRPr b="0" lang="el-GR" sz="1800" strike="noStrike" u="none">
              <a:solidFill>
                <a:srgbClr val="ffffff"/>
              </a:solidFill>
              <a:effectLst/>
              <a:uFillTx/>
              <a:latin typeface="Arial"/>
            </a:endParaRPr>
          </a:p>
          <a:p>
            <a:pPr defTabSz="914400">
              <a:lnSpc>
                <a:spcPct val="115000"/>
              </a:lnSpc>
              <a:tabLst>
                <a:tab algn="l" pos="990720"/>
              </a:tabLst>
            </a:pPr>
            <a:r>
              <a:rPr b="1" lang="el-GR" sz="1800" strike="noStrike" u="none">
                <a:solidFill>
                  <a:schemeClr val="lt1">
                    <a:lumMod val="95000"/>
                  </a:schemeClr>
                </a:solidFill>
                <a:effectLst/>
                <a:uFillTx/>
                <a:latin typeface="Calibri"/>
                <a:ea typeface="Calibri"/>
              </a:rPr>
              <a:t>   ΑΡΧΗ_ΕΠΑΝΑΛΗΨΗΣ</a:t>
            </a:r>
            <a:endParaRPr b="0" lang="el-GR" sz="1800" strike="noStrike" u="none">
              <a:solidFill>
                <a:srgbClr val="ffffff"/>
              </a:solidFill>
              <a:effectLst/>
              <a:uFillTx/>
              <a:latin typeface="Arial"/>
            </a:endParaRPr>
          </a:p>
          <a:p>
            <a:pPr defTabSz="914400">
              <a:lnSpc>
                <a:spcPct val="115000"/>
              </a:lnSpc>
              <a:tabLst>
                <a:tab algn="l" pos="990720"/>
              </a:tabLst>
            </a:pPr>
            <a:r>
              <a:rPr b="1" lang="el-GR" sz="1800" strike="noStrike" u="none">
                <a:solidFill>
                  <a:schemeClr val="lt1">
                    <a:lumMod val="95000"/>
                  </a:schemeClr>
                </a:solidFill>
                <a:effectLst/>
                <a:uFillTx/>
                <a:latin typeface="Calibri"/>
                <a:ea typeface="Calibri"/>
              </a:rPr>
              <a:t>          ΔΙΑΒΑΣΕ   βαθ2          </a:t>
            </a:r>
            <a:endParaRPr b="0" lang="el-GR" sz="1800" strike="noStrike" u="none">
              <a:solidFill>
                <a:srgbClr val="ffffff"/>
              </a:solidFill>
              <a:effectLst/>
              <a:uFillTx/>
              <a:latin typeface="Arial"/>
            </a:endParaRPr>
          </a:p>
          <a:p>
            <a:pPr defTabSz="914400">
              <a:lnSpc>
                <a:spcPct val="115000"/>
              </a:lnSpc>
              <a:tabLst>
                <a:tab algn="l" pos="990720"/>
              </a:tabLst>
            </a:pPr>
            <a:r>
              <a:rPr b="1" lang="el-GR" sz="1800" strike="noStrike" u="none">
                <a:solidFill>
                  <a:schemeClr val="lt1">
                    <a:lumMod val="95000"/>
                  </a:schemeClr>
                </a:solidFill>
                <a:effectLst/>
                <a:uFillTx/>
                <a:latin typeface="Calibri"/>
                <a:ea typeface="Calibri"/>
              </a:rPr>
              <a:t>   ΜΕΧΡΙΣ_ΟΤΟΥ  βαθ2&gt;=0 ΚΑΙ βαθ2&lt;=100 </a:t>
            </a:r>
            <a:endParaRPr b="0" lang="el-GR" sz="1800" strike="noStrike" u="none">
              <a:solidFill>
                <a:srgbClr val="ffffff"/>
              </a:solidFill>
              <a:effectLst/>
              <a:uFillTx/>
              <a:latin typeface="Arial"/>
            </a:endParaRPr>
          </a:p>
          <a:p>
            <a:pPr defTabSz="914400">
              <a:lnSpc>
                <a:spcPct val="115000"/>
              </a:lnSpc>
              <a:tabLst>
                <a:tab algn="l" pos="990720"/>
              </a:tabLst>
            </a:pPr>
            <a:r>
              <a:rPr b="1" lang="el-GR" sz="1800" strike="noStrike" u="none">
                <a:solidFill>
                  <a:schemeClr val="lt1">
                    <a:lumMod val="95000"/>
                  </a:schemeClr>
                </a:solidFill>
                <a:effectLst/>
                <a:uFillTx/>
                <a:latin typeface="Calibri"/>
                <a:ea typeface="Calibri"/>
              </a:rPr>
              <a:t>ΤΕΛΟΣ_ΕΠΑΝΑΛΗΨΗΣ</a:t>
            </a:r>
            <a:endParaRPr b="0" lang="el-GR" sz="1800" strike="noStrike" u="none">
              <a:solidFill>
                <a:srgbClr val="ffffff"/>
              </a:solidFill>
              <a:effectLst/>
              <a:uFillTx/>
              <a:latin typeface="Arial"/>
            </a:endParaRPr>
          </a:p>
        </p:txBody>
      </p:sp>
      <p:cxnSp>
        <p:nvCxnSpPr>
          <p:cNvPr id="84" name="Ευθεία γραμμή σύνδεσης 10"/>
          <p:cNvCxnSpPr/>
          <p:nvPr/>
        </p:nvCxnSpPr>
        <p:spPr>
          <a:xfrm>
            <a:off x="4427640" y="3645000"/>
            <a:ext cx="1080" cy="2960280"/>
          </a:xfrm>
          <a:prstGeom prst="straightConnector1">
            <a:avLst/>
          </a:prstGeom>
          <a:ln w="25400">
            <a:solidFill>
              <a:srgbClr val="f2f2f2"/>
            </a:solidFill>
            <a:round/>
          </a:ln>
        </p:spPr>
      </p:cxnSp>
      <p:sp>
        <p:nvSpPr>
          <p:cNvPr id="85" name="Τίτλος 1"/>
          <p:cNvSpPr/>
          <p:nvPr/>
        </p:nvSpPr>
        <p:spPr>
          <a:xfrm>
            <a:off x="0" y="-27360"/>
            <a:ext cx="9107280" cy="458280"/>
          </a:xfrm>
          <a:prstGeom prst="rect">
            <a:avLst/>
          </a:prstGeom>
          <a:gradFill rotWithShape="0">
            <a:gsLst>
              <a:gs pos="0">
                <a:srgbClr val="9ab4e4"/>
              </a:gs>
              <a:gs pos="50000">
                <a:srgbClr val="c1d1ec"/>
              </a:gs>
              <a:gs pos="100000">
                <a:srgbClr val="e0e8f5"/>
              </a:gs>
            </a:gsLst>
            <a:lin ang="5400000"/>
          </a:gradFill>
          <a:ln w="0">
            <a:noFill/>
          </a:ln>
        </p:spPr>
        <p:style>
          <a:lnRef idx="0"/>
          <a:fillRef idx="0"/>
          <a:effectRef idx="0"/>
          <a:fontRef idx="minor"/>
        </p:style>
        <p:txBody>
          <a:bodyPr lIns="90000" rIns="90000" tIns="45000" bIns="45000" anchor="ctr">
            <a:noAutofit/>
          </a:bodyPr>
          <a:p>
            <a:pPr defTabSz="914400">
              <a:lnSpc>
                <a:spcPct val="100000"/>
              </a:lnSpc>
            </a:pPr>
            <a:r>
              <a:rPr b="1" lang="el-GR" sz="2100" spc="300" strike="noStrike" u="none">
                <a:solidFill>
                  <a:schemeClr val="accent1">
                    <a:lumMod val="75000"/>
                  </a:schemeClr>
                </a:solidFill>
                <a:effectLst/>
                <a:uFillTx/>
                <a:latin typeface="Calibri"/>
              </a:rPr>
              <a:t>θέμα Γ’ – Εισαγωγή δεδομένων (και άθροισμα)  (μονάδες 4)</a:t>
            </a:r>
            <a:endParaRPr b="0" lang="el-GR" sz="2100" strike="noStrike" u="none">
              <a:solidFill>
                <a:srgbClr val="000000"/>
              </a:solidFill>
              <a:effectLst/>
              <a:uFillTx/>
              <a:latin typeface="Arial"/>
            </a:endParaRPr>
          </a:p>
        </p:txBody>
      </p:sp>
    </p:spTree>
  </p:cSld>
  <p:transition spd="slow">
    <p:push dir="u"/>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pic>
        <p:nvPicPr>
          <p:cNvPr id="86" name="Θέση περιεχομένου 3" descr=""/>
          <p:cNvPicPr/>
          <p:nvPr/>
        </p:nvPicPr>
        <p:blipFill>
          <a:blip r:embed="rId1"/>
          <a:stretch/>
        </p:blipFill>
        <p:spPr>
          <a:xfrm>
            <a:off x="-21240" y="6453360"/>
            <a:ext cx="9164160" cy="403560"/>
          </a:xfrm>
          <a:prstGeom prst="rect">
            <a:avLst/>
          </a:prstGeom>
          <a:noFill/>
          <a:ln w="0">
            <a:noFill/>
          </a:ln>
        </p:spPr>
      </p:pic>
      <p:sp>
        <p:nvSpPr>
          <p:cNvPr id="87" name="TextBox 2"/>
          <p:cNvSpPr/>
          <p:nvPr/>
        </p:nvSpPr>
        <p:spPr>
          <a:xfrm>
            <a:off x="899640" y="1412640"/>
            <a:ext cx="6263640" cy="36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el-GR" sz="1800" strike="noStrike" u="none">
              <a:solidFill>
                <a:schemeClr val="dk1"/>
              </a:solidFill>
              <a:effectLst/>
              <a:uFillTx/>
              <a:latin typeface="Calibri"/>
            </a:endParaRPr>
          </a:p>
        </p:txBody>
      </p:sp>
      <p:sp>
        <p:nvSpPr>
          <p:cNvPr id="88" name="TextBox 5"/>
          <p:cNvSpPr/>
          <p:nvPr/>
        </p:nvSpPr>
        <p:spPr>
          <a:xfrm>
            <a:off x="179640" y="584640"/>
            <a:ext cx="4031280" cy="58503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l-GR" sz="1800" strike="noStrike" u="none">
                <a:solidFill>
                  <a:schemeClr val="lt1">
                    <a:lumMod val="95000"/>
                  </a:schemeClr>
                </a:solidFill>
                <a:effectLst/>
                <a:uFillTx/>
                <a:latin typeface="Calibri"/>
              </a:rPr>
              <a:t>   μεγ</a:t>
            </a:r>
            <a:r>
              <a:rPr b="1" lang="el-GR" sz="1800" strike="noStrike" u="none">
                <a:solidFill>
                  <a:schemeClr val="lt1">
                    <a:lumMod val="95000"/>
                  </a:schemeClr>
                </a:solidFill>
                <a:effectLst/>
                <a:uFillTx/>
                <a:latin typeface="Wingdings"/>
              </a:rPr>
              <a:t></a:t>
            </a:r>
            <a:r>
              <a:rPr b="1" lang="el-GR" sz="1800" strike="noStrike" u="none">
                <a:solidFill>
                  <a:schemeClr val="lt1">
                    <a:lumMod val="95000"/>
                  </a:schemeClr>
                </a:solidFill>
                <a:effectLst/>
                <a:uFillTx/>
                <a:latin typeface="Calibri"/>
              </a:rPr>
              <a:t> -1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a:t>
            </a:r>
            <a:endParaRPr b="0" lang="el-GR" sz="1800" strike="noStrike" u="none">
              <a:solidFill>
                <a:srgbClr val="ffffff"/>
              </a:solidFill>
              <a:effectLst/>
              <a:uFillTx/>
              <a:latin typeface="Arial"/>
            </a:endParaRPr>
          </a:p>
          <a:p>
            <a:pPr defTabSz="914400">
              <a:lnSpc>
                <a:spcPct val="100000"/>
              </a:lnSpc>
            </a:pPr>
            <a:r>
              <a:rPr b="0" lang="el-GR" sz="1800" strike="noStrike" u="none">
                <a:solidFill>
                  <a:schemeClr val="lt1">
                    <a:lumMod val="95000"/>
                  </a:schemeClr>
                </a:solidFill>
                <a:effectLst/>
                <a:uFillTx/>
                <a:latin typeface="Calibri"/>
              </a:rPr>
              <a:t>   ΔΙΑΒΑΣΕ ον       </a:t>
            </a:r>
            <a:endParaRPr b="0" lang="el-GR" sz="1800" strike="noStrike" u="none">
              <a:solidFill>
                <a:srgbClr val="ffffff"/>
              </a:solidFill>
              <a:effectLst/>
              <a:uFillTx/>
              <a:latin typeface="Arial"/>
            </a:endParaRPr>
          </a:p>
          <a:p>
            <a:pPr defTabSz="914400">
              <a:lnSpc>
                <a:spcPct val="100000"/>
              </a:lnSpc>
            </a:pPr>
            <a:r>
              <a:rPr b="0" lang="el-GR" sz="1800" strike="noStrike" u="none">
                <a:solidFill>
                  <a:schemeClr val="lt1">
                    <a:lumMod val="95000"/>
                  </a:schemeClr>
                </a:solidFill>
                <a:effectLst/>
                <a:uFillTx/>
                <a:latin typeface="Calibri"/>
              </a:rPr>
              <a:t>ΟΣΟ ον &lt;&gt;  ‘ΤΕΛΟΣ’ ΕΠΑΝΑΛΑΒΕ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ΑΝ μο&gt;μεγ ΤΟΤΕ</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μεγ</a:t>
            </a:r>
            <a:r>
              <a:rPr b="1" lang="el-GR" sz="1800" strike="noStrike" u="none">
                <a:solidFill>
                  <a:schemeClr val="lt1">
                    <a:lumMod val="95000"/>
                  </a:schemeClr>
                </a:solidFill>
                <a:effectLst/>
                <a:uFillTx/>
                <a:latin typeface="Wingdings"/>
              </a:rPr>
              <a:t></a:t>
            </a:r>
            <a:r>
              <a:rPr b="1" lang="el-GR" sz="1800" strike="noStrike" u="none">
                <a:solidFill>
                  <a:schemeClr val="lt1">
                    <a:lumMod val="95000"/>
                  </a:schemeClr>
                </a:solidFill>
                <a:effectLst/>
                <a:uFillTx/>
                <a:latin typeface="Calibri"/>
              </a:rPr>
              <a:t>μο</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ονμεγ</a:t>
            </a:r>
            <a:r>
              <a:rPr b="1" lang="el-GR" sz="1800" strike="noStrike" u="none">
                <a:solidFill>
                  <a:schemeClr val="lt1">
                    <a:lumMod val="95000"/>
                  </a:schemeClr>
                </a:solidFill>
                <a:effectLst/>
                <a:uFillTx/>
                <a:latin typeface="Wingdings"/>
              </a:rPr>
              <a:t></a:t>
            </a:r>
            <a:r>
              <a:rPr b="1" lang="el-GR" sz="1800" strike="noStrike" u="none">
                <a:solidFill>
                  <a:schemeClr val="lt1">
                    <a:lumMod val="95000"/>
                  </a:schemeClr>
                </a:solidFill>
                <a:effectLst/>
                <a:uFillTx/>
                <a:latin typeface="Calibri"/>
              </a:rPr>
              <a:t>ον</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πλμεγ</a:t>
            </a:r>
            <a:r>
              <a:rPr b="1" lang="el-GR" sz="1800" strike="noStrike" u="none">
                <a:solidFill>
                  <a:schemeClr val="lt1">
                    <a:lumMod val="95000"/>
                  </a:schemeClr>
                </a:solidFill>
                <a:effectLst/>
                <a:uFillTx/>
                <a:latin typeface="Wingdings"/>
              </a:rPr>
              <a:t></a:t>
            </a:r>
            <a:r>
              <a:rPr b="1" lang="el-GR" sz="1800" strike="noStrike" u="none">
                <a:solidFill>
                  <a:schemeClr val="lt1">
                    <a:lumMod val="95000"/>
                  </a:schemeClr>
                </a:solidFill>
                <a:effectLst/>
                <a:uFillTx/>
                <a:latin typeface="Calibri"/>
              </a:rPr>
              <a:t>1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ΑΛΛΙΩΣ_ΑΝ  μο = μεγ ΤΟΤΕ</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πλμεγ</a:t>
            </a:r>
            <a:r>
              <a:rPr b="1" lang="el-GR" sz="1800" strike="noStrike" u="none">
                <a:solidFill>
                  <a:schemeClr val="lt1">
                    <a:lumMod val="95000"/>
                  </a:schemeClr>
                </a:solidFill>
                <a:effectLst/>
                <a:uFillTx/>
                <a:latin typeface="Wingdings"/>
              </a:rPr>
              <a:t></a:t>
            </a:r>
            <a:r>
              <a:rPr b="1" lang="el-GR" sz="1800" strike="noStrike" u="none">
                <a:solidFill>
                  <a:schemeClr val="lt1">
                    <a:lumMod val="95000"/>
                  </a:schemeClr>
                </a:solidFill>
                <a:effectLst/>
                <a:uFillTx/>
                <a:latin typeface="Calibri"/>
              </a:rPr>
              <a:t>πλμεγ+1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ΤΕΛΟΣ_ΑΝ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 </a:t>
            </a:r>
            <a:endParaRPr b="0" lang="el-GR" sz="1800" strike="noStrike" u="none">
              <a:solidFill>
                <a:srgbClr val="ffffff"/>
              </a:solidFill>
              <a:effectLst/>
              <a:uFillTx/>
              <a:latin typeface="Arial"/>
            </a:endParaRPr>
          </a:p>
          <a:p>
            <a:pPr defTabSz="914400">
              <a:lnSpc>
                <a:spcPct val="100000"/>
              </a:lnSpc>
            </a:pPr>
            <a:r>
              <a:rPr b="0" lang="el-GR" sz="1800" strike="noStrike" u="none">
                <a:solidFill>
                  <a:schemeClr val="lt1">
                    <a:lumMod val="95000"/>
                  </a:schemeClr>
                </a:solidFill>
                <a:effectLst/>
                <a:uFillTx/>
                <a:latin typeface="Calibri"/>
              </a:rPr>
              <a:t>     ΔΙΑΒΑΣΕ ον           </a:t>
            </a:r>
            <a:endParaRPr b="0" lang="el-GR" sz="1800" strike="noStrike" u="none">
              <a:solidFill>
                <a:srgbClr val="ffffff"/>
              </a:solidFill>
              <a:effectLst/>
              <a:uFillTx/>
              <a:latin typeface="Arial"/>
            </a:endParaRPr>
          </a:p>
          <a:p>
            <a:pPr defTabSz="914400">
              <a:lnSpc>
                <a:spcPct val="100000"/>
              </a:lnSpc>
            </a:pPr>
            <a:r>
              <a:rPr b="0" lang="el-GR" sz="1800" strike="noStrike" u="none">
                <a:solidFill>
                  <a:schemeClr val="lt1">
                    <a:lumMod val="95000"/>
                  </a:schemeClr>
                </a:solidFill>
                <a:effectLst/>
                <a:uFillTx/>
                <a:latin typeface="Calibri"/>
              </a:rPr>
              <a:t>ΤΕΛΟΣ_ΕΠΑΝΑΛΗΨΗΣ</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ΑΝ  πλμεγ  =1  ΤΟΤΕ</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ΓΡΑΨΕ ονμεγ</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ΑΛΛΙΩΣ</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ΓΡΑΨΕ πλμεγ</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ΤΕΛΟΣ_ΑΝ</a:t>
            </a:r>
            <a:endParaRPr b="0" lang="el-GR" sz="1800" strike="noStrike" u="none">
              <a:solidFill>
                <a:srgbClr val="ffffff"/>
              </a:solidFill>
              <a:effectLst/>
              <a:uFillTx/>
              <a:latin typeface="Arial"/>
            </a:endParaRPr>
          </a:p>
        </p:txBody>
      </p:sp>
      <p:sp>
        <p:nvSpPr>
          <p:cNvPr id="89" name="TextBox 9"/>
          <p:cNvSpPr/>
          <p:nvPr/>
        </p:nvSpPr>
        <p:spPr>
          <a:xfrm>
            <a:off x="4494960" y="1631880"/>
            <a:ext cx="4247280" cy="5027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l-GR" sz="1800" strike="noStrike" u="none">
                <a:solidFill>
                  <a:schemeClr val="lt1">
                    <a:lumMod val="95000"/>
                  </a:schemeClr>
                </a:solidFill>
                <a:effectLst/>
                <a:uFillTx/>
                <a:latin typeface="Calibri"/>
              </a:rPr>
              <a:t>  ….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ΑΝ μο&gt;μεγ ΤΟΤΕ</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μεγ</a:t>
            </a:r>
            <a:r>
              <a:rPr b="1" lang="el-GR" sz="1800" strike="noStrike" u="none">
                <a:solidFill>
                  <a:schemeClr val="lt1">
                    <a:lumMod val="95000"/>
                  </a:schemeClr>
                </a:solidFill>
                <a:effectLst/>
                <a:uFillTx/>
                <a:latin typeface="Wingdings"/>
              </a:rPr>
              <a:t></a:t>
            </a:r>
            <a:r>
              <a:rPr b="1" lang="el-GR" sz="1800" strike="noStrike" u="none">
                <a:solidFill>
                  <a:schemeClr val="lt1">
                    <a:lumMod val="95000"/>
                  </a:schemeClr>
                </a:solidFill>
                <a:effectLst/>
                <a:uFillTx/>
                <a:latin typeface="Calibri"/>
              </a:rPr>
              <a:t>μο</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ονμεγ</a:t>
            </a:r>
            <a:r>
              <a:rPr b="1" lang="el-GR" sz="1800" strike="noStrike" u="none">
                <a:solidFill>
                  <a:schemeClr val="lt1">
                    <a:lumMod val="95000"/>
                  </a:schemeClr>
                </a:solidFill>
                <a:effectLst/>
                <a:uFillTx/>
                <a:latin typeface="Wingdings"/>
              </a:rPr>
              <a:t></a:t>
            </a:r>
            <a:r>
              <a:rPr b="1" lang="el-GR" sz="1800" strike="noStrike" u="none">
                <a:solidFill>
                  <a:schemeClr val="lt1">
                    <a:lumMod val="95000"/>
                  </a:schemeClr>
                </a:solidFill>
                <a:effectLst/>
                <a:uFillTx/>
                <a:latin typeface="Calibri"/>
              </a:rPr>
              <a:t>ον</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πλμεγ</a:t>
            </a:r>
            <a:r>
              <a:rPr b="1" lang="el-GR" sz="1800" strike="noStrike" u="none">
                <a:solidFill>
                  <a:schemeClr val="lt1">
                    <a:lumMod val="95000"/>
                  </a:schemeClr>
                </a:solidFill>
                <a:effectLst/>
                <a:uFillTx/>
                <a:latin typeface="Wingdings"/>
              </a:rPr>
              <a:t></a:t>
            </a:r>
            <a:r>
              <a:rPr b="1" lang="el-GR" sz="1800" strike="noStrike" u="none">
                <a:solidFill>
                  <a:schemeClr val="lt1">
                    <a:lumMod val="95000"/>
                  </a:schemeClr>
                </a:solidFill>
                <a:effectLst/>
                <a:uFillTx/>
                <a:latin typeface="Calibri"/>
              </a:rPr>
              <a:t>0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ΤΕΛΟΣ_ΑΝ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ΑΝ   μο = μεγ ΤΟΤΕ</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πλμεγ</a:t>
            </a:r>
            <a:r>
              <a:rPr b="1" lang="el-GR" sz="1800" strike="noStrike" u="none">
                <a:solidFill>
                  <a:schemeClr val="lt1">
                    <a:lumMod val="95000"/>
                  </a:schemeClr>
                </a:solidFill>
                <a:effectLst/>
                <a:uFillTx/>
                <a:latin typeface="Wingdings"/>
              </a:rPr>
              <a:t></a:t>
            </a:r>
            <a:r>
              <a:rPr b="1" lang="el-GR" sz="1800" strike="noStrike" u="none">
                <a:solidFill>
                  <a:schemeClr val="lt1">
                    <a:lumMod val="95000"/>
                  </a:schemeClr>
                </a:solidFill>
                <a:effectLst/>
                <a:uFillTx/>
                <a:latin typeface="Calibri"/>
              </a:rPr>
              <a:t>πλμεγ+1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ΤΕΛΟΣ_ΑΝ    </a:t>
            </a:r>
            <a:endParaRPr b="0" lang="el-GR" sz="1800" strike="noStrike" u="none">
              <a:solidFill>
                <a:srgbClr val="ffffff"/>
              </a:solidFill>
              <a:effectLst/>
              <a:uFillTx/>
              <a:latin typeface="Arial"/>
            </a:endParaRPr>
          </a:p>
          <a:p>
            <a:pPr defTabSz="914400">
              <a:lnSpc>
                <a:spcPct val="100000"/>
              </a:lnSpc>
            </a:pP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a:t>
            </a:r>
            <a:endParaRPr b="0" lang="el-GR" sz="1800" strike="noStrike" u="none">
              <a:solidFill>
                <a:srgbClr val="ffffff"/>
              </a:solidFill>
              <a:effectLst/>
              <a:uFillTx/>
              <a:latin typeface="Arial"/>
            </a:endParaRPr>
          </a:p>
          <a:p>
            <a:pPr defTabSz="914400">
              <a:lnSpc>
                <a:spcPct val="100000"/>
              </a:lnSpc>
            </a:pP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ΑΝ  πλμεγ  =1  ΤΟΤΕ</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ΓΡΑΨΕ ονμεγ</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ΑΛΛΙΩΣ</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ΓΡΑΨΕ πλμεγ</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ΤΕΛΟΣ_ΑΝ</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lumMod val="95000"/>
                  </a:schemeClr>
                </a:solidFill>
                <a:effectLst/>
                <a:uFillTx/>
                <a:latin typeface="Calibri"/>
              </a:rPr>
              <a:t>                                           </a:t>
            </a:r>
            <a:endParaRPr b="0" lang="el-GR" sz="1800" strike="noStrike" u="none">
              <a:solidFill>
                <a:srgbClr val="ffffff"/>
              </a:solidFill>
              <a:effectLst/>
              <a:uFillTx/>
              <a:latin typeface="Arial"/>
            </a:endParaRPr>
          </a:p>
        </p:txBody>
      </p:sp>
      <p:cxnSp>
        <p:nvCxnSpPr>
          <p:cNvPr id="90" name="Ευθεία γραμμή σύνδεσης 10"/>
          <p:cNvCxnSpPr/>
          <p:nvPr/>
        </p:nvCxnSpPr>
        <p:spPr>
          <a:xfrm flipH="1">
            <a:off x="4427640" y="1597320"/>
            <a:ext cx="32400" cy="4496760"/>
          </a:xfrm>
          <a:prstGeom prst="straightConnector1">
            <a:avLst/>
          </a:prstGeom>
          <a:ln w="25400">
            <a:solidFill>
              <a:srgbClr val="f2f2f2"/>
            </a:solidFill>
            <a:round/>
          </a:ln>
        </p:spPr>
      </p:cxnSp>
      <p:sp>
        <p:nvSpPr>
          <p:cNvPr id="91" name="Τίτλος 1"/>
          <p:cNvSpPr/>
          <p:nvPr/>
        </p:nvSpPr>
        <p:spPr>
          <a:xfrm>
            <a:off x="0" y="-27360"/>
            <a:ext cx="9107280" cy="358920"/>
          </a:xfrm>
          <a:prstGeom prst="rect">
            <a:avLst/>
          </a:prstGeom>
          <a:gradFill rotWithShape="0">
            <a:gsLst>
              <a:gs pos="0">
                <a:srgbClr val="9ab4e4"/>
              </a:gs>
              <a:gs pos="50000">
                <a:srgbClr val="c1d1ec"/>
              </a:gs>
              <a:gs pos="100000">
                <a:srgbClr val="e0e8f5"/>
              </a:gs>
            </a:gsLst>
            <a:lin ang="5400000"/>
          </a:gradFill>
          <a:ln w="0">
            <a:noFill/>
          </a:ln>
        </p:spPr>
        <p:style>
          <a:lnRef idx="0"/>
          <a:fillRef idx="0"/>
          <a:effectRef idx="0"/>
          <a:fontRef idx="minor"/>
        </p:style>
        <p:txBody>
          <a:bodyPr lIns="90000" rIns="90000" tIns="45000" bIns="45000" anchor="ctr">
            <a:noAutofit/>
          </a:bodyPr>
          <a:p>
            <a:pPr defTabSz="914400">
              <a:lnSpc>
                <a:spcPct val="100000"/>
              </a:lnSpc>
            </a:pPr>
            <a:r>
              <a:rPr b="1" lang="el-GR" sz="2100" spc="300" strike="noStrike" u="none">
                <a:solidFill>
                  <a:schemeClr val="accent1">
                    <a:lumMod val="75000"/>
                  </a:schemeClr>
                </a:solidFill>
                <a:effectLst/>
                <a:uFillTx/>
                <a:latin typeface="Calibri"/>
              </a:rPr>
              <a:t>θέμα Γ’ – Μέγιστος ή πλήθος μέγιστων  (μονάδες 7)</a:t>
            </a:r>
            <a:endParaRPr b="0" lang="el-GR" sz="2100" strike="noStrike" u="none">
              <a:solidFill>
                <a:srgbClr val="000000"/>
              </a:solidFill>
              <a:effectLst/>
              <a:uFillTx/>
              <a:latin typeface="Arial"/>
            </a:endParaRPr>
          </a:p>
        </p:txBody>
      </p:sp>
      <p:sp>
        <p:nvSpPr>
          <p:cNvPr id="92" name="TextBox 11"/>
          <p:cNvSpPr/>
          <p:nvPr/>
        </p:nvSpPr>
        <p:spPr>
          <a:xfrm>
            <a:off x="5508000" y="980640"/>
            <a:ext cx="1510920" cy="363960"/>
          </a:xfrm>
          <a:prstGeom prst="rect">
            <a:avLst/>
          </a:prstGeom>
          <a:noFill/>
          <a:ln w="0">
            <a:solidFill>
              <a:srgbClr val="dce6f2"/>
            </a:solidFill>
          </a:ln>
        </p:spPr>
        <p:style>
          <a:lnRef idx="0"/>
          <a:fillRef idx="0"/>
          <a:effectRef idx="0"/>
          <a:fontRef idx="minor"/>
        </p:style>
        <p:txBody>
          <a:bodyPr lIns="90000" rIns="90000" tIns="45000" bIns="45000" anchor="t">
            <a:spAutoFit/>
          </a:bodyPr>
          <a:p>
            <a:pPr defTabSz="914400">
              <a:lnSpc>
                <a:spcPct val="100000"/>
              </a:lnSpc>
            </a:pPr>
            <a:r>
              <a:rPr b="1" lang="el-GR" sz="1800" strike="noStrike" u="none">
                <a:solidFill>
                  <a:schemeClr val="lt1">
                    <a:lumMod val="95000"/>
                  </a:schemeClr>
                </a:solidFill>
                <a:effectLst/>
                <a:uFillTx/>
                <a:latin typeface="Calibri"/>
              </a:rPr>
              <a:t>2</a:t>
            </a:r>
            <a:r>
              <a:rPr b="1" lang="el-GR" sz="1800" strike="noStrike" u="none" baseline="30000">
                <a:solidFill>
                  <a:schemeClr val="lt1">
                    <a:lumMod val="95000"/>
                  </a:schemeClr>
                </a:solidFill>
                <a:effectLst/>
                <a:uFillTx/>
                <a:latin typeface="Calibri"/>
              </a:rPr>
              <a:t>ος</a:t>
            </a:r>
            <a:r>
              <a:rPr b="1" lang="el-GR" sz="1800" strike="noStrike" u="none">
                <a:solidFill>
                  <a:schemeClr val="lt1">
                    <a:lumMod val="95000"/>
                  </a:schemeClr>
                </a:solidFill>
                <a:effectLst/>
                <a:uFillTx/>
                <a:latin typeface="Calibri"/>
              </a:rPr>
              <a:t> τρόπος</a:t>
            </a:r>
            <a:endParaRPr b="0" lang="el-GR" sz="1800" strike="noStrike" u="none">
              <a:solidFill>
                <a:srgbClr val="ffffff"/>
              </a:solidFill>
              <a:effectLst/>
              <a:uFillTx/>
              <a:latin typeface="Arial"/>
            </a:endParaRPr>
          </a:p>
        </p:txBody>
      </p:sp>
    </p:spTree>
  </p:cSld>
  <p:transition spd="slow">
    <p:push dir="u"/>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pic>
        <p:nvPicPr>
          <p:cNvPr id="93" name="Θέση περιεχομένου 3" descr=""/>
          <p:cNvPicPr/>
          <p:nvPr/>
        </p:nvPicPr>
        <p:blipFill>
          <a:blip r:embed="rId1"/>
          <a:stretch/>
        </p:blipFill>
        <p:spPr>
          <a:xfrm>
            <a:off x="-21240" y="6660000"/>
            <a:ext cx="9164160" cy="196920"/>
          </a:xfrm>
          <a:prstGeom prst="rect">
            <a:avLst/>
          </a:prstGeom>
          <a:noFill/>
          <a:ln w="0">
            <a:noFill/>
          </a:ln>
        </p:spPr>
      </p:pic>
      <p:sp>
        <p:nvSpPr>
          <p:cNvPr id="94" name="TextBox 4"/>
          <p:cNvSpPr/>
          <p:nvPr/>
        </p:nvSpPr>
        <p:spPr>
          <a:xfrm>
            <a:off x="107640" y="632880"/>
            <a:ext cx="8784000" cy="699480"/>
          </a:xfrm>
          <a:prstGeom prst="rect">
            <a:avLst/>
          </a:prstGeom>
          <a:solidFill>
            <a:schemeClr val="bg1"/>
          </a:solidFill>
          <a:ln w="0">
            <a:noFill/>
          </a:ln>
        </p:spPr>
        <p:style>
          <a:lnRef idx="0"/>
          <a:fillRef idx="0"/>
          <a:effectRef idx="0"/>
          <a:fontRef idx="minor"/>
        </p:style>
        <p:txBody>
          <a:bodyPr lIns="90000" rIns="90000" tIns="45000" bIns="45000" anchor="t">
            <a:spAutoFit/>
          </a:bodyPr>
          <a:p>
            <a:pPr defTabSz="914400">
              <a:lnSpc>
                <a:spcPct val="100000"/>
              </a:lnSpc>
            </a:pPr>
            <a:r>
              <a:rPr b="0" lang="el-GR" sz="2000" strike="noStrike" u="none">
                <a:solidFill>
                  <a:schemeClr val="dk1"/>
                </a:solidFill>
                <a:effectLst/>
                <a:uFillTx/>
                <a:latin typeface="Calibri"/>
              </a:rPr>
              <a:t>Αν ο μέσος όρος είναι πάνω από 60, να εμφανίζει «ΕΠΙΤΥΧΩΝ» διαφορετικά να εμφανίζει «ΑΠΟΤΥΧΩΝ».</a:t>
            </a:r>
            <a:endParaRPr b="0" lang="el-GR" sz="2000" strike="noStrike" u="none">
              <a:solidFill>
                <a:srgbClr val="000000"/>
              </a:solidFill>
              <a:effectLst/>
              <a:uFillTx/>
              <a:latin typeface="Arial"/>
            </a:endParaRPr>
          </a:p>
        </p:txBody>
      </p:sp>
      <p:sp>
        <p:nvSpPr>
          <p:cNvPr id="95" name="TextBox 2"/>
          <p:cNvSpPr/>
          <p:nvPr/>
        </p:nvSpPr>
        <p:spPr>
          <a:xfrm>
            <a:off x="899640" y="1412640"/>
            <a:ext cx="6263640" cy="36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el-GR" sz="1800" strike="noStrike" u="none">
              <a:solidFill>
                <a:schemeClr val="dk1"/>
              </a:solidFill>
              <a:effectLst/>
              <a:uFillTx/>
              <a:latin typeface="Calibri"/>
            </a:endParaRPr>
          </a:p>
        </p:txBody>
      </p:sp>
      <p:sp>
        <p:nvSpPr>
          <p:cNvPr id="96" name="TextBox 5"/>
          <p:cNvSpPr/>
          <p:nvPr/>
        </p:nvSpPr>
        <p:spPr>
          <a:xfrm>
            <a:off x="143640" y="1562040"/>
            <a:ext cx="3635640" cy="24357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2200" strike="noStrike" u="none">
                <a:solidFill>
                  <a:schemeClr val="lt1">
                    <a:lumMod val="95000"/>
                  </a:schemeClr>
                </a:solidFill>
                <a:effectLst/>
                <a:uFillTx/>
                <a:latin typeface="Calibri"/>
              </a:rPr>
              <a:t>AN </a:t>
            </a:r>
            <a:r>
              <a:rPr b="1" lang="el-GR" sz="2200" strike="noStrike" u="none">
                <a:solidFill>
                  <a:schemeClr val="lt1">
                    <a:lumMod val="95000"/>
                  </a:schemeClr>
                </a:solidFill>
                <a:effectLst/>
                <a:uFillTx/>
                <a:latin typeface="Calibri"/>
              </a:rPr>
              <a:t>μο&gt;60 </a:t>
            </a:r>
            <a:r>
              <a:rPr b="0" lang="el-GR" sz="2200" strike="noStrike" u="none">
                <a:solidFill>
                  <a:schemeClr val="lt1">
                    <a:lumMod val="95000"/>
                  </a:schemeClr>
                </a:solidFill>
                <a:effectLst/>
                <a:uFillTx/>
                <a:latin typeface="Calibri"/>
              </a:rPr>
              <a:t> ΤΟΤΕ</a:t>
            </a:r>
            <a:endParaRPr b="0" lang="el-GR" sz="2200" strike="noStrike" u="none">
              <a:solidFill>
                <a:srgbClr val="ffffff"/>
              </a:solidFill>
              <a:effectLst/>
              <a:uFillTx/>
              <a:latin typeface="Arial"/>
            </a:endParaRPr>
          </a:p>
          <a:p>
            <a:pPr defTabSz="914400">
              <a:lnSpc>
                <a:spcPct val="100000"/>
              </a:lnSpc>
            </a:pPr>
            <a:r>
              <a:rPr b="0" lang="el-GR" sz="2200" strike="noStrike" u="none">
                <a:solidFill>
                  <a:schemeClr val="lt1">
                    <a:lumMod val="95000"/>
                  </a:schemeClr>
                </a:solidFill>
                <a:effectLst/>
                <a:uFillTx/>
                <a:latin typeface="Calibri"/>
              </a:rPr>
              <a:t>         ΓΡΑΨΕ ‘ΕΠΙΤΥΧΩΝ’</a:t>
            </a:r>
            <a:endParaRPr b="0" lang="el-GR" sz="2200" strike="noStrike" u="none">
              <a:solidFill>
                <a:srgbClr val="ffffff"/>
              </a:solidFill>
              <a:effectLst/>
              <a:uFillTx/>
              <a:latin typeface="Arial"/>
            </a:endParaRPr>
          </a:p>
          <a:p>
            <a:pPr defTabSz="914400">
              <a:lnSpc>
                <a:spcPct val="100000"/>
              </a:lnSpc>
            </a:pPr>
            <a:r>
              <a:rPr b="0" lang="el-GR" sz="2200" strike="noStrike" u="none">
                <a:solidFill>
                  <a:schemeClr val="lt1">
                    <a:lumMod val="95000"/>
                  </a:schemeClr>
                </a:solidFill>
                <a:effectLst/>
                <a:uFillTx/>
                <a:latin typeface="Calibri"/>
              </a:rPr>
              <a:t>         </a:t>
            </a:r>
            <a:endParaRPr b="0" lang="el-GR" sz="2200" strike="noStrike" u="none">
              <a:solidFill>
                <a:srgbClr val="ffffff"/>
              </a:solidFill>
              <a:effectLst/>
              <a:uFillTx/>
              <a:latin typeface="Arial"/>
            </a:endParaRPr>
          </a:p>
          <a:p>
            <a:pPr defTabSz="914400">
              <a:lnSpc>
                <a:spcPct val="100000"/>
              </a:lnSpc>
            </a:pPr>
            <a:r>
              <a:rPr b="0" lang="el-GR" sz="2200" strike="noStrike" u="none">
                <a:solidFill>
                  <a:schemeClr val="lt1">
                    <a:lumMod val="95000"/>
                  </a:schemeClr>
                </a:solidFill>
                <a:effectLst/>
                <a:uFillTx/>
                <a:latin typeface="Calibri"/>
              </a:rPr>
              <a:t>ΑΛΛΙΩΣ</a:t>
            </a:r>
            <a:endParaRPr b="0" lang="el-GR" sz="2200" strike="noStrike" u="none">
              <a:solidFill>
                <a:srgbClr val="ffffff"/>
              </a:solidFill>
              <a:effectLst/>
              <a:uFillTx/>
              <a:latin typeface="Arial"/>
            </a:endParaRPr>
          </a:p>
          <a:p>
            <a:pPr defTabSz="914400">
              <a:lnSpc>
                <a:spcPct val="100000"/>
              </a:lnSpc>
            </a:pPr>
            <a:r>
              <a:rPr b="0" lang="el-GR" sz="2200" strike="noStrike" u="none">
                <a:solidFill>
                  <a:schemeClr val="lt1">
                    <a:lumMod val="95000"/>
                  </a:schemeClr>
                </a:solidFill>
                <a:effectLst/>
                <a:uFillTx/>
                <a:latin typeface="Calibri"/>
              </a:rPr>
              <a:t>         ΓΡΑΨΕ ‘ΑΠΟΤΥΧΩΝ’</a:t>
            </a:r>
            <a:endParaRPr b="0" lang="el-GR" sz="2200" strike="noStrike" u="none">
              <a:solidFill>
                <a:srgbClr val="ffffff"/>
              </a:solidFill>
              <a:effectLst/>
              <a:uFillTx/>
              <a:latin typeface="Arial"/>
            </a:endParaRPr>
          </a:p>
          <a:p>
            <a:pPr defTabSz="914400">
              <a:lnSpc>
                <a:spcPct val="100000"/>
              </a:lnSpc>
            </a:pPr>
            <a:r>
              <a:rPr b="0" lang="el-GR" sz="2200" strike="noStrike" u="none">
                <a:solidFill>
                  <a:schemeClr val="lt1">
                    <a:lumMod val="95000"/>
                  </a:schemeClr>
                </a:solidFill>
                <a:effectLst/>
                <a:uFillTx/>
                <a:latin typeface="Calibri"/>
              </a:rPr>
              <a:t>ΤΕΛΟΣ_ΑΝ                                                          </a:t>
            </a:r>
            <a:endParaRPr b="0" lang="el-GR" sz="2200" strike="noStrike" u="none">
              <a:solidFill>
                <a:srgbClr val="ffffff"/>
              </a:solidFill>
              <a:effectLst/>
              <a:uFillTx/>
              <a:latin typeface="Arial"/>
            </a:endParaRPr>
          </a:p>
        </p:txBody>
      </p:sp>
      <p:sp>
        <p:nvSpPr>
          <p:cNvPr id="97" name="Τίτλος 1"/>
          <p:cNvSpPr/>
          <p:nvPr/>
        </p:nvSpPr>
        <p:spPr>
          <a:xfrm>
            <a:off x="35640" y="17280"/>
            <a:ext cx="9107280" cy="458280"/>
          </a:xfrm>
          <a:prstGeom prst="rect">
            <a:avLst/>
          </a:prstGeom>
          <a:gradFill rotWithShape="0">
            <a:gsLst>
              <a:gs pos="0">
                <a:srgbClr val="9ab4e4"/>
              </a:gs>
              <a:gs pos="50000">
                <a:srgbClr val="c1d1ec"/>
              </a:gs>
              <a:gs pos="100000">
                <a:srgbClr val="e0e8f5"/>
              </a:gs>
            </a:gsLst>
            <a:lin ang="5400000"/>
          </a:gradFill>
          <a:ln w="0">
            <a:noFill/>
          </a:ln>
        </p:spPr>
        <p:style>
          <a:lnRef idx="0"/>
          <a:fillRef idx="0"/>
          <a:effectRef idx="0"/>
          <a:fontRef idx="minor"/>
        </p:style>
        <p:txBody>
          <a:bodyPr lIns="90000" rIns="90000" tIns="45000" bIns="45000" anchor="ctr">
            <a:normAutofit fontScale="92500" lnSpcReduction="19999"/>
          </a:bodyPr>
          <a:p>
            <a:pPr defTabSz="914400">
              <a:lnSpc>
                <a:spcPct val="100000"/>
              </a:lnSpc>
            </a:pPr>
            <a:r>
              <a:rPr b="1" lang="el-GR" sz="3000" spc="300" strike="noStrike" u="none">
                <a:solidFill>
                  <a:schemeClr val="accent1">
                    <a:lumMod val="75000"/>
                  </a:schemeClr>
                </a:solidFill>
                <a:effectLst/>
                <a:uFillTx/>
                <a:latin typeface="Calibri"/>
              </a:rPr>
              <a:t>θέμα Γ’ – Αν … τότε… αλλιώς  (μονάδες 3)</a:t>
            </a:r>
            <a:endParaRPr b="0" lang="el-GR" sz="3000" strike="noStrike" u="none">
              <a:solidFill>
                <a:srgbClr val="000000"/>
              </a:solidFill>
              <a:effectLst/>
              <a:uFillTx/>
              <a:latin typeface="Arial"/>
            </a:endParaRPr>
          </a:p>
        </p:txBody>
      </p:sp>
      <p:sp>
        <p:nvSpPr>
          <p:cNvPr id="98" name="TextBox 1"/>
          <p:cNvSpPr/>
          <p:nvPr/>
        </p:nvSpPr>
        <p:spPr>
          <a:xfrm>
            <a:off x="72000" y="4680000"/>
            <a:ext cx="3527280" cy="638280"/>
          </a:xfrm>
          <a:prstGeom prst="rect">
            <a:avLst/>
          </a:prstGeom>
          <a:solidFill>
            <a:schemeClr val="bg2"/>
          </a:solidFill>
          <a:ln w="0">
            <a:noFill/>
          </a:ln>
        </p:spPr>
        <p:style>
          <a:lnRef idx="0"/>
          <a:fillRef idx="0"/>
          <a:effectRef idx="0"/>
          <a:fontRef idx="minor"/>
        </p:style>
        <p:txBody>
          <a:bodyPr lIns="90000" rIns="90000" tIns="45000" bIns="45000" anchor="t">
            <a:spAutoFit/>
          </a:bodyPr>
          <a:p>
            <a:pPr algn="ctr" defTabSz="914400">
              <a:lnSpc>
                <a:spcPct val="100000"/>
              </a:lnSpc>
            </a:pPr>
            <a:r>
              <a:rPr b="0" lang="el-GR" sz="1800" strike="noStrike" u="none">
                <a:solidFill>
                  <a:schemeClr val="dk2">
                    <a:lumMod val="75000"/>
                  </a:schemeClr>
                </a:solidFill>
                <a:effectLst/>
                <a:uFillTx/>
                <a:latin typeface="Calibri"/>
              </a:rPr>
              <a:t>Σε </a:t>
            </a:r>
            <a:r>
              <a:rPr b="1" lang="el-GR" sz="1800" strike="noStrike" u="none">
                <a:solidFill>
                  <a:schemeClr val="dk2">
                    <a:lumMod val="75000"/>
                  </a:schemeClr>
                </a:solidFill>
                <a:effectLst/>
                <a:uFillTx/>
                <a:latin typeface="Calibri"/>
              </a:rPr>
              <a:t>ποιο σημείο </a:t>
            </a:r>
            <a:r>
              <a:rPr b="0" lang="el-GR" sz="1800" strike="noStrike" u="none">
                <a:solidFill>
                  <a:schemeClr val="dk2">
                    <a:lumMod val="75000"/>
                  </a:schemeClr>
                </a:solidFill>
                <a:effectLst/>
                <a:uFillTx/>
                <a:latin typeface="Calibri"/>
              </a:rPr>
              <a:t>του αλγορίθμου </a:t>
            </a:r>
            <a:endParaRPr b="0" lang="el-GR" sz="1800" strike="noStrike" u="none">
              <a:solidFill>
                <a:srgbClr val="000000"/>
              </a:solidFill>
              <a:effectLst/>
              <a:uFillTx/>
              <a:latin typeface="Arial"/>
            </a:endParaRPr>
          </a:p>
          <a:p>
            <a:pPr algn="ctr" defTabSz="914400">
              <a:lnSpc>
                <a:spcPct val="100000"/>
              </a:lnSpc>
            </a:pPr>
            <a:r>
              <a:rPr b="0" lang="el-GR" sz="1800" strike="noStrike" u="none">
                <a:solidFill>
                  <a:schemeClr val="dk2">
                    <a:lumMod val="75000"/>
                  </a:schemeClr>
                </a:solidFill>
                <a:effectLst/>
                <a:uFillTx/>
                <a:latin typeface="Calibri"/>
              </a:rPr>
              <a:t>θα γράψουμε την ΑΝ</a:t>
            </a:r>
            <a:r>
              <a:rPr b="1" lang="el-GR" sz="1800" strike="noStrike" u="none">
                <a:solidFill>
                  <a:schemeClr val="dk2">
                    <a:lumMod val="75000"/>
                  </a:schemeClr>
                </a:solidFill>
                <a:effectLst/>
                <a:uFillTx/>
                <a:latin typeface="Calibri"/>
              </a:rPr>
              <a:t> ? </a:t>
            </a:r>
            <a:endParaRPr b="0" lang="el-GR" sz="1800" strike="noStrike" u="none">
              <a:solidFill>
                <a:srgbClr val="000000"/>
              </a:solidFill>
              <a:effectLst/>
              <a:uFillTx/>
              <a:latin typeface="Arial"/>
            </a:endParaRPr>
          </a:p>
        </p:txBody>
      </p:sp>
      <p:sp>
        <p:nvSpPr>
          <p:cNvPr id="99" name=""/>
          <p:cNvSpPr/>
          <p:nvPr/>
        </p:nvSpPr>
        <p:spPr>
          <a:xfrm>
            <a:off x="3492000" y="1620000"/>
            <a:ext cx="647280" cy="4499280"/>
          </a:xfrm>
          <a:custGeom>
            <a:avLst/>
            <a:gdLst>
              <a:gd name="textAreaLeft" fmla="*/ 0 w 647280"/>
              <a:gd name="textAreaRight" fmla="*/ 234000 w 647280"/>
              <a:gd name="textAreaTop" fmla="*/ 117360 h 4499280"/>
              <a:gd name="textAreaBottom" fmla="*/ 4382640 h 4499280"/>
              <a:gd name="GluePoint1X" fmla="*/ 0 w 21600"/>
              <a:gd name="GluePoint1Y" fmla="*/ 0 h 21600"/>
              <a:gd name="GluePoint2X" fmla="*/ 0 w 21600"/>
              <a:gd name="GluePoint2Y" fmla="*/ 21600 h 21600"/>
              <a:gd name="GluePoint3X" fmla="*/ 21600 w 21600"/>
              <a:gd name="GluePoint3Y" fmla="*/ 108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0" y="0"/>
                </a:moveTo>
                <a:cubicBezTo>
                  <a:pt x="5400" y="0"/>
                  <a:pt x="10800" y="900"/>
                  <a:pt x="10800" y="1800"/>
                </a:cubicBezTo>
                <a:lnTo>
                  <a:pt x="10800" y="9394"/>
                </a:lnTo>
                <a:cubicBezTo>
                  <a:pt x="10800" y="10294"/>
                  <a:pt x="16200" y="11194"/>
                  <a:pt x="21600" y="11194"/>
                </a:cubicBezTo>
                <a:cubicBezTo>
                  <a:pt x="16200" y="11194"/>
                  <a:pt x="10800" y="12094"/>
                  <a:pt x="10800" y="12994"/>
                </a:cubicBezTo>
                <a:lnTo>
                  <a:pt x="10800" y="19800"/>
                </a:lnTo>
                <a:cubicBezTo>
                  <a:pt x="10800" y="20700"/>
                  <a:pt x="5400" y="21600"/>
                  <a:pt x="0" y="21600"/>
                </a:cubicBezTo>
              </a:path>
            </a:pathLst>
          </a:custGeom>
          <a:noFill/>
          <a:ln w="36000">
            <a:solidFill>
              <a:srgbClr val="eeeeee"/>
            </a:solidFill>
            <a:round/>
          </a:ln>
        </p:spPr>
        <p:style>
          <a:lnRef idx="0"/>
          <a:fillRef idx="0"/>
          <a:effectRef idx="0"/>
          <a:fontRef idx="minor"/>
        </p:style>
        <p:txBody>
          <a:bodyPr lIns="90000" rIns="90000" tIns="45000" bIns="45000" anchor="ctr">
            <a:noAutofit/>
          </a:bodyPr>
          <a:p>
            <a:pPr>
              <a:lnSpc>
                <a:spcPct val="100000"/>
              </a:lnSpc>
            </a:pPr>
            <a:endParaRPr b="0" lang="el-GR" sz="1800" strike="noStrike" u="none">
              <a:solidFill>
                <a:srgbClr val="ffffff"/>
              </a:solidFill>
              <a:effectLst/>
              <a:uFillTx/>
              <a:latin typeface="Arial"/>
            </a:endParaRPr>
          </a:p>
        </p:txBody>
      </p:sp>
      <p:sp>
        <p:nvSpPr>
          <p:cNvPr id="100" name="TextBox 3"/>
          <p:cNvSpPr/>
          <p:nvPr/>
        </p:nvSpPr>
        <p:spPr>
          <a:xfrm>
            <a:off x="4140000" y="1440000"/>
            <a:ext cx="4679280" cy="5207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600" strike="noStrike" u="none">
                <a:solidFill>
                  <a:schemeClr val="lt1"/>
                </a:solidFill>
                <a:effectLst/>
                <a:uFillTx/>
                <a:latin typeface="Calibri"/>
              </a:rPr>
              <a:t>ΔΙ</a:t>
            </a:r>
            <a:r>
              <a:rPr b="0" lang="el-GR" sz="1600" strike="noStrike" u="none">
                <a:solidFill>
                  <a:srgbClr val="ffffff"/>
                </a:solidFill>
                <a:effectLst/>
                <a:uFillTx/>
                <a:latin typeface="Calibri"/>
              </a:rPr>
              <a:t>ΑΒΑΣΕ ον      </a:t>
            </a:r>
            <a:endParaRPr b="0" lang="el-GR" sz="1600" strike="noStrike" u="none">
              <a:solidFill>
                <a:srgbClr val="ffffff"/>
              </a:solidFill>
              <a:effectLst/>
              <a:uFillTx/>
              <a:latin typeface="Arial"/>
            </a:endParaRPr>
          </a:p>
          <a:p>
            <a:pPr>
              <a:lnSpc>
                <a:spcPct val="100000"/>
              </a:lnSpc>
            </a:pPr>
            <a:r>
              <a:rPr b="0" lang="el-GR" sz="1600" strike="noStrike" u="none">
                <a:solidFill>
                  <a:srgbClr val="ffffff"/>
                </a:solidFill>
                <a:effectLst/>
                <a:uFillTx/>
                <a:latin typeface="Calibri"/>
              </a:rPr>
              <a:t>ΟΣΟ ον &lt;&gt;  ‘ΤΕΛΟΣ’ ΕΠΑΝΑΛΑΒΕ       </a:t>
            </a:r>
            <a:endParaRPr b="0" lang="el-GR" sz="1600" strike="noStrike" u="none">
              <a:solidFill>
                <a:srgbClr val="ffffff"/>
              </a:solidFill>
              <a:effectLst/>
              <a:uFillTx/>
              <a:latin typeface="Arial"/>
            </a:endParaRPr>
          </a:p>
          <a:p>
            <a:pPr>
              <a:lnSpc>
                <a:spcPct val="100000"/>
              </a:lnSpc>
            </a:pPr>
            <a:r>
              <a:rPr b="0" lang="el-GR" sz="1600" strike="noStrike" u="none">
                <a:solidFill>
                  <a:srgbClr val="ffffff"/>
                </a:solidFill>
                <a:effectLst/>
                <a:uFillTx/>
                <a:latin typeface="Calibri"/>
              </a:rPr>
              <a:t>       αθρ ← 0                                   </a:t>
            </a:r>
            <a:endParaRPr b="0" lang="el-GR" sz="1600" strike="noStrike" u="none">
              <a:solidFill>
                <a:srgbClr val="ffffff"/>
              </a:solidFill>
              <a:effectLst/>
              <a:uFillTx/>
              <a:latin typeface="Arial"/>
            </a:endParaRPr>
          </a:p>
          <a:p>
            <a:pPr>
              <a:lnSpc>
                <a:spcPct val="100000"/>
              </a:lnSpc>
            </a:pPr>
            <a:r>
              <a:rPr b="0" lang="el-GR" sz="1600" strike="noStrike" u="none">
                <a:solidFill>
                  <a:srgbClr val="ffffff"/>
                </a:solidFill>
                <a:effectLst/>
                <a:uFillTx/>
                <a:latin typeface="Calibri"/>
              </a:rPr>
              <a:t>       ΓΙΑ ι ΑΠΟ 1 ΜΕΧΡΙ 6     </a:t>
            </a:r>
            <a:endParaRPr b="0" lang="el-GR" sz="1600" strike="noStrike" u="none">
              <a:solidFill>
                <a:srgbClr val="ffffff"/>
              </a:solidFill>
              <a:effectLst/>
              <a:uFillTx/>
              <a:latin typeface="Arial"/>
            </a:endParaRPr>
          </a:p>
          <a:p>
            <a:pPr>
              <a:lnSpc>
                <a:spcPct val="100000"/>
              </a:lnSpc>
            </a:pPr>
            <a:r>
              <a:rPr b="0" lang="el-GR" sz="1600" strike="noStrike" u="none">
                <a:solidFill>
                  <a:srgbClr val="ffffff"/>
                </a:solidFill>
                <a:effectLst/>
                <a:uFillTx/>
                <a:latin typeface="Calibri"/>
              </a:rPr>
              <a:t>             ΑΡΧΗ_ΕΠΑΝΑΛΗΨΗΣ</a:t>
            </a:r>
            <a:endParaRPr b="0" lang="el-GR" sz="1600" strike="noStrike" u="none">
              <a:solidFill>
                <a:srgbClr val="ffffff"/>
              </a:solidFill>
              <a:effectLst/>
              <a:uFillTx/>
              <a:latin typeface="Arial"/>
            </a:endParaRPr>
          </a:p>
          <a:p>
            <a:pPr>
              <a:lnSpc>
                <a:spcPct val="100000"/>
              </a:lnSpc>
            </a:pPr>
            <a:r>
              <a:rPr b="0" lang="el-GR" sz="1600" strike="noStrike" u="none">
                <a:solidFill>
                  <a:srgbClr val="ffffff"/>
                </a:solidFill>
                <a:effectLst/>
                <a:uFillTx/>
                <a:latin typeface="Calibri"/>
              </a:rPr>
              <a:t>                  ΔΙΑΒΑΣΕ βαθ</a:t>
            </a:r>
            <a:endParaRPr b="0" lang="el-GR" sz="1600" strike="noStrike" u="none">
              <a:solidFill>
                <a:srgbClr val="ffffff"/>
              </a:solidFill>
              <a:effectLst/>
              <a:uFillTx/>
              <a:latin typeface="Arial"/>
            </a:endParaRPr>
          </a:p>
          <a:p>
            <a:pPr>
              <a:lnSpc>
                <a:spcPct val="100000"/>
              </a:lnSpc>
            </a:pPr>
            <a:r>
              <a:rPr b="0" lang="el-GR" sz="1600" strike="noStrike" u="none">
                <a:solidFill>
                  <a:srgbClr val="ffffff"/>
                </a:solidFill>
                <a:effectLst/>
                <a:uFillTx/>
                <a:latin typeface="Calibri"/>
              </a:rPr>
              <a:t>             ΜΕΧΡΙΣ_ΟΤΟΥ </a:t>
            </a:r>
            <a:r>
              <a:rPr b="1" lang="el-GR" sz="1600" strike="noStrike" u="none">
                <a:solidFill>
                  <a:srgbClr val="ffffff"/>
                </a:solidFill>
                <a:effectLst/>
                <a:uFillTx/>
                <a:latin typeface="Calibri"/>
              </a:rPr>
              <a:t>βαθ &gt;= 0 ΚΑΙ βαθ &lt;=100    </a:t>
            </a:r>
            <a:endParaRPr b="0" lang="el-GR" sz="1600" strike="noStrike" u="none">
              <a:solidFill>
                <a:srgbClr val="ffffff"/>
              </a:solidFill>
              <a:effectLst/>
              <a:uFillTx/>
              <a:latin typeface="Arial"/>
            </a:endParaRPr>
          </a:p>
          <a:p>
            <a:pPr>
              <a:lnSpc>
                <a:spcPct val="100000"/>
              </a:lnSpc>
            </a:pPr>
            <a:r>
              <a:rPr b="0" lang="el-GR" sz="1600" strike="noStrike" u="none">
                <a:solidFill>
                  <a:srgbClr val="ffffff"/>
                </a:solidFill>
                <a:effectLst/>
                <a:uFillTx/>
                <a:latin typeface="Calibri"/>
              </a:rPr>
              <a:t>             αθρ ←  αθρ + βαθ  </a:t>
            </a:r>
            <a:endParaRPr b="0" lang="el-GR" sz="1600" strike="noStrike" u="none">
              <a:solidFill>
                <a:srgbClr val="ffffff"/>
              </a:solidFill>
              <a:effectLst/>
              <a:uFillTx/>
              <a:latin typeface="Arial"/>
            </a:endParaRPr>
          </a:p>
          <a:p>
            <a:pPr>
              <a:lnSpc>
                <a:spcPct val="100000"/>
              </a:lnSpc>
            </a:pPr>
            <a:r>
              <a:rPr b="0" lang="el-GR" sz="1600" strike="noStrike" u="none">
                <a:solidFill>
                  <a:srgbClr val="ffffff"/>
                </a:solidFill>
                <a:effectLst/>
                <a:uFillTx/>
                <a:latin typeface="Calibri"/>
              </a:rPr>
              <a:t>         TEΛΟΣ_ΕΠΑΝΑΛΗΨΗΣ</a:t>
            </a:r>
            <a:endParaRPr b="0" lang="el-GR" sz="1600" strike="noStrike" u="none">
              <a:solidFill>
                <a:srgbClr val="ffffff"/>
              </a:solidFill>
              <a:effectLst/>
              <a:uFillTx/>
              <a:latin typeface="Arial"/>
            </a:endParaRPr>
          </a:p>
          <a:p>
            <a:pPr>
              <a:lnSpc>
                <a:spcPct val="100000"/>
              </a:lnSpc>
            </a:pPr>
            <a:r>
              <a:rPr b="0" lang="el-GR" sz="1600" strike="noStrike" u="none">
                <a:solidFill>
                  <a:srgbClr val="ffffff"/>
                </a:solidFill>
                <a:effectLst/>
                <a:uFillTx/>
                <a:latin typeface="Calibri"/>
              </a:rPr>
              <a:t>         </a:t>
            </a:r>
            <a:r>
              <a:rPr b="1" lang="el-GR" sz="1600" strike="noStrike" u="none">
                <a:solidFill>
                  <a:srgbClr val="ffffff"/>
                </a:solidFill>
                <a:effectLst/>
                <a:uFillTx/>
                <a:latin typeface="Calibri"/>
              </a:rPr>
              <a:t>μο ←  αθρ/6     </a:t>
            </a:r>
            <a:r>
              <a:rPr b="0" lang="el-GR" sz="1600" strike="noStrike" u="none">
                <a:solidFill>
                  <a:srgbClr val="ffffff"/>
                </a:solidFill>
                <a:effectLst/>
                <a:uFillTx/>
                <a:latin typeface="Calibri"/>
              </a:rPr>
              <a:t>                      </a:t>
            </a:r>
            <a:endParaRPr b="0" lang="el-GR" sz="1600" strike="noStrike" u="none">
              <a:solidFill>
                <a:srgbClr val="ffffff"/>
              </a:solidFill>
              <a:effectLst/>
              <a:uFillTx/>
              <a:latin typeface="Arial"/>
            </a:endParaRPr>
          </a:p>
          <a:p>
            <a:pPr>
              <a:lnSpc>
                <a:spcPct val="100000"/>
              </a:lnSpc>
            </a:pPr>
            <a:r>
              <a:rPr b="0" lang="el-GR" sz="1600" strike="noStrike" u="none">
                <a:solidFill>
                  <a:srgbClr val="ffffff"/>
                </a:solidFill>
                <a:effectLst/>
                <a:uFillTx/>
                <a:latin typeface="Calibri"/>
              </a:rPr>
              <a:t>         ΓΡΑΨΕ ον, μο                                  </a:t>
            </a:r>
            <a:r>
              <a:rPr b="0" lang="el-GR" sz="1600" strike="noStrike" u="none">
                <a:solidFill>
                  <a:srgbClr val="ffffff"/>
                </a:solidFill>
                <a:effectLst/>
                <a:uFillTx/>
                <a:latin typeface="Calibri"/>
              </a:rPr>
              <a:t>	</a:t>
            </a:r>
            <a:endParaRPr b="0" lang="el-GR" sz="1600" strike="noStrike" u="none">
              <a:solidFill>
                <a:srgbClr val="ffffff"/>
              </a:solidFill>
              <a:effectLst/>
              <a:uFillTx/>
              <a:latin typeface="Arial"/>
            </a:endParaRPr>
          </a:p>
          <a:p>
            <a:pPr>
              <a:lnSpc>
                <a:spcPct val="100000"/>
              </a:lnSpc>
            </a:pPr>
            <a:r>
              <a:rPr b="0" lang="el-GR" sz="1600" strike="noStrike" u="none">
                <a:solidFill>
                  <a:srgbClr val="ffffff"/>
                </a:solidFill>
                <a:effectLst/>
                <a:uFillTx/>
                <a:latin typeface="Calibri"/>
              </a:rPr>
              <a:t>       </a:t>
            </a:r>
            <a:endParaRPr b="0" lang="el-GR" sz="1600" strike="noStrike" u="none">
              <a:solidFill>
                <a:srgbClr val="ffffff"/>
              </a:solidFill>
              <a:effectLst/>
              <a:uFillTx/>
              <a:latin typeface="Arial"/>
            </a:endParaRPr>
          </a:p>
          <a:p>
            <a:pPr>
              <a:lnSpc>
                <a:spcPct val="100000"/>
              </a:lnSpc>
            </a:pPr>
            <a:r>
              <a:rPr b="0" lang="el-GR" sz="1600" strike="noStrike" u="none">
                <a:solidFill>
                  <a:srgbClr val="ffffff"/>
                </a:solidFill>
                <a:effectLst/>
                <a:uFillTx/>
                <a:latin typeface="Calibri"/>
              </a:rPr>
              <a:t>        </a:t>
            </a:r>
            <a:r>
              <a:rPr b="1" lang="el-GR" sz="1600" strike="noStrike" u="none">
                <a:solidFill>
                  <a:srgbClr val="ffffff"/>
                </a:solidFill>
                <a:effectLst/>
                <a:uFillTx/>
                <a:latin typeface="Calibri"/>
              </a:rPr>
              <a:t> AN μο&gt;60  ΤΟΤΕ</a:t>
            </a:r>
            <a:endParaRPr b="0" lang="el-GR" sz="1600" strike="noStrike" u="none">
              <a:solidFill>
                <a:srgbClr val="ffffff"/>
              </a:solidFill>
              <a:effectLst/>
              <a:uFillTx/>
              <a:latin typeface="Arial"/>
            </a:endParaRPr>
          </a:p>
          <a:p>
            <a:pPr>
              <a:lnSpc>
                <a:spcPct val="100000"/>
              </a:lnSpc>
            </a:pPr>
            <a:r>
              <a:rPr b="1" lang="el-GR" sz="1600" strike="noStrike" u="none">
                <a:solidFill>
                  <a:srgbClr val="ffffff"/>
                </a:solidFill>
                <a:effectLst/>
                <a:uFillTx/>
                <a:latin typeface="Calibri"/>
              </a:rPr>
              <a:t>               ΓΡΑΨΕ ‘ΕΠΙΤΥΧΩΝ’</a:t>
            </a:r>
            <a:endParaRPr b="0" lang="el-GR" sz="1600" strike="noStrike" u="none">
              <a:solidFill>
                <a:srgbClr val="ffffff"/>
              </a:solidFill>
              <a:effectLst/>
              <a:uFillTx/>
              <a:latin typeface="Arial"/>
            </a:endParaRPr>
          </a:p>
          <a:p>
            <a:pPr>
              <a:lnSpc>
                <a:spcPct val="100000"/>
              </a:lnSpc>
            </a:pPr>
            <a:r>
              <a:rPr b="1" lang="el-GR" sz="1600" strike="noStrike" u="none">
                <a:solidFill>
                  <a:srgbClr val="ffffff"/>
                </a:solidFill>
                <a:effectLst/>
                <a:uFillTx/>
                <a:latin typeface="Calibri"/>
              </a:rPr>
              <a:t>               </a:t>
            </a:r>
            <a:endParaRPr b="0" lang="el-GR" sz="1600" strike="noStrike" u="none">
              <a:solidFill>
                <a:srgbClr val="ffffff"/>
              </a:solidFill>
              <a:effectLst/>
              <a:uFillTx/>
              <a:latin typeface="Arial"/>
            </a:endParaRPr>
          </a:p>
          <a:p>
            <a:pPr>
              <a:lnSpc>
                <a:spcPct val="100000"/>
              </a:lnSpc>
            </a:pPr>
            <a:r>
              <a:rPr b="1" lang="el-GR" sz="1600" strike="noStrike" u="none">
                <a:solidFill>
                  <a:srgbClr val="ffffff"/>
                </a:solidFill>
                <a:effectLst/>
                <a:uFillTx/>
                <a:latin typeface="Calibri"/>
              </a:rPr>
              <a:t>         ΑΛΛΙΩΣ</a:t>
            </a:r>
            <a:endParaRPr b="0" lang="el-GR" sz="1600" strike="noStrike" u="none">
              <a:solidFill>
                <a:srgbClr val="ffffff"/>
              </a:solidFill>
              <a:effectLst/>
              <a:uFillTx/>
              <a:latin typeface="Arial"/>
            </a:endParaRPr>
          </a:p>
          <a:p>
            <a:pPr>
              <a:lnSpc>
                <a:spcPct val="100000"/>
              </a:lnSpc>
            </a:pPr>
            <a:r>
              <a:rPr b="1" lang="el-GR" sz="1600" strike="noStrike" u="none">
                <a:solidFill>
                  <a:srgbClr val="ffffff"/>
                </a:solidFill>
                <a:effectLst/>
                <a:uFillTx/>
                <a:latin typeface="Calibri"/>
              </a:rPr>
              <a:t>               ΓΡΑΨΕ ‘ΑΠΟΤΥΧΩΝ’</a:t>
            </a:r>
            <a:endParaRPr b="0" lang="el-GR" sz="1600" strike="noStrike" u="none">
              <a:solidFill>
                <a:srgbClr val="ffffff"/>
              </a:solidFill>
              <a:effectLst/>
              <a:uFillTx/>
              <a:latin typeface="Arial"/>
            </a:endParaRPr>
          </a:p>
          <a:p>
            <a:pPr>
              <a:lnSpc>
                <a:spcPct val="100000"/>
              </a:lnSpc>
            </a:pPr>
            <a:r>
              <a:rPr b="1" lang="el-GR" sz="1600" strike="noStrike" u="none">
                <a:solidFill>
                  <a:srgbClr val="ffffff"/>
                </a:solidFill>
                <a:effectLst/>
                <a:uFillTx/>
                <a:latin typeface="Calibri"/>
              </a:rPr>
              <a:t>         ΤΕΛΟΣ_ΑΝ   </a:t>
            </a:r>
            <a:r>
              <a:rPr b="0" lang="el-GR" sz="1600" strike="noStrike" u="none">
                <a:solidFill>
                  <a:srgbClr val="ffffff"/>
                </a:solidFill>
                <a:effectLst/>
                <a:uFillTx/>
                <a:latin typeface="Calibri"/>
              </a:rPr>
              <a:t>                                    </a:t>
            </a:r>
            <a:endParaRPr b="0" lang="el-GR" sz="1600" strike="noStrike" u="none">
              <a:solidFill>
                <a:srgbClr val="ffffff"/>
              </a:solidFill>
              <a:effectLst/>
              <a:uFillTx/>
              <a:latin typeface="Arial"/>
            </a:endParaRPr>
          </a:p>
          <a:p>
            <a:pPr>
              <a:lnSpc>
                <a:spcPct val="100000"/>
              </a:lnSpc>
            </a:pPr>
            <a:r>
              <a:rPr b="0" lang="el-GR" sz="1600" strike="noStrike" u="none">
                <a:solidFill>
                  <a:srgbClr val="ffffff"/>
                </a:solidFill>
                <a:effectLst/>
                <a:uFillTx/>
                <a:latin typeface="Calibri"/>
              </a:rPr>
              <a:t>           …</a:t>
            </a:r>
            <a:endParaRPr b="0" lang="el-GR" sz="1600" strike="noStrike" u="none">
              <a:solidFill>
                <a:srgbClr val="ffffff"/>
              </a:solidFill>
              <a:effectLst/>
              <a:uFillTx/>
              <a:latin typeface="Arial"/>
            </a:endParaRPr>
          </a:p>
          <a:p>
            <a:pPr>
              <a:lnSpc>
                <a:spcPct val="100000"/>
              </a:lnSpc>
            </a:pPr>
            <a:r>
              <a:rPr b="0" lang="el-GR" sz="1600" strike="noStrike" u="none">
                <a:solidFill>
                  <a:srgbClr val="ffffff"/>
                </a:solidFill>
                <a:effectLst/>
                <a:uFillTx/>
                <a:latin typeface="Calibri"/>
              </a:rPr>
              <a:t>         ΔΙΑΒΑΣΕ ον            </a:t>
            </a:r>
            <a:endParaRPr b="0" lang="el-GR" sz="1600" strike="noStrike" u="none">
              <a:solidFill>
                <a:srgbClr val="ffffff"/>
              </a:solidFill>
              <a:effectLst/>
              <a:uFillTx/>
              <a:latin typeface="Arial"/>
            </a:endParaRPr>
          </a:p>
          <a:p>
            <a:pPr>
              <a:lnSpc>
                <a:spcPct val="100000"/>
              </a:lnSpc>
            </a:pPr>
            <a:r>
              <a:rPr b="0" lang="el-GR" sz="1600" strike="noStrike" u="none">
                <a:solidFill>
                  <a:srgbClr val="ffffff"/>
                </a:solidFill>
                <a:effectLst/>
                <a:uFillTx/>
                <a:latin typeface="Calibri"/>
              </a:rPr>
              <a:t>ΤΕΛΟΣ_ΕΠΑΝΑΛΗΨΗΣ</a:t>
            </a:r>
            <a:endParaRPr b="0" lang="el-GR" sz="1600" strike="noStrike" u="none">
              <a:solidFill>
                <a:srgbClr val="ffffff"/>
              </a:solidFill>
              <a:effectLst/>
              <a:uFillTx/>
              <a:latin typeface="Arial"/>
            </a:endParaRPr>
          </a:p>
        </p:txBody>
      </p:sp>
    </p:spTree>
  </p:cSld>
  <p:transition spd="slow">
    <p:push dir="u"/>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sp>
        <p:nvSpPr>
          <p:cNvPr id="101" name="Ορθογώνιο 6"/>
          <p:cNvSpPr/>
          <p:nvPr/>
        </p:nvSpPr>
        <p:spPr>
          <a:xfrm>
            <a:off x="359640" y="5724000"/>
            <a:ext cx="5723640" cy="584280"/>
          </a:xfrm>
          <a:prstGeom prst="rect">
            <a:avLst/>
          </a:prstGeom>
          <a:gradFill rotWithShape="0">
            <a:gsLst>
              <a:gs pos="0">
                <a:srgbClr val="9ab4e4"/>
              </a:gs>
              <a:gs pos="50000">
                <a:srgbClr val="c1d1ec"/>
              </a:gs>
              <a:gs pos="100000">
                <a:srgbClr val="e0e8f5"/>
              </a:gs>
            </a:gsLst>
            <a:lin ang="5400000"/>
          </a:gra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l-GR" sz="1800" strike="noStrike" u="none">
              <a:solidFill>
                <a:schemeClr val="lt1"/>
              </a:solidFill>
              <a:effectLst/>
              <a:uFillTx/>
              <a:latin typeface="Calibri"/>
            </a:endParaRPr>
          </a:p>
        </p:txBody>
      </p:sp>
      <p:pic>
        <p:nvPicPr>
          <p:cNvPr id="102" name="Θέση περιεχομένου 3" descr=""/>
          <p:cNvPicPr/>
          <p:nvPr/>
        </p:nvPicPr>
        <p:blipFill>
          <a:blip r:embed="rId1"/>
          <a:stretch/>
        </p:blipFill>
        <p:spPr>
          <a:xfrm>
            <a:off x="-21240" y="6453360"/>
            <a:ext cx="9164160" cy="403560"/>
          </a:xfrm>
          <a:prstGeom prst="rect">
            <a:avLst/>
          </a:prstGeom>
          <a:noFill/>
          <a:ln w="0">
            <a:noFill/>
          </a:ln>
        </p:spPr>
      </p:pic>
      <p:sp>
        <p:nvSpPr>
          <p:cNvPr id="103" name="TextBox 7"/>
          <p:cNvSpPr/>
          <p:nvPr/>
        </p:nvSpPr>
        <p:spPr>
          <a:xfrm>
            <a:off x="72000" y="620640"/>
            <a:ext cx="9035280" cy="394560"/>
          </a:xfrm>
          <a:prstGeom prst="rect">
            <a:avLst/>
          </a:prstGeom>
          <a:solidFill>
            <a:schemeClr val="bg1"/>
          </a:solidFill>
          <a:ln w="0">
            <a:noFill/>
          </a:ln>
        </p:spPr>
        <p:style>
          <a:lnRef idx="0"/>
          <a:fillRef idx="0"/>
          <a:effectRef idx="0"/>
          <a:fontRef idx="minor"/>
        </p:style>
        <p:txBody>
          <a:bodyPr lIns="90000" rIns="90000" tIns="45000" bIns="45000" anchor="t">
            <a:spAutoFit/>
          </a:bodyPr>
          <a:p>
            <a:pPr defTabSz="914400">
              <a:lnSpc>
                <a:spcPct val="100000"/>
              </a:lnSpc>
            </a:pPr>
            <a:r>
              <a:rPr b="0" lang="el-GR" sz="2000" strike="noStrike" u="none">
                <a:solidFill>
                  <a:schemeClr val="dk1"/>
                </a:solidFill>
                <a:effectLst/>
                <a:uFillTx/>
                <a:latin typeface="Calibri"/>
              </a:rPr>
              <a:t>Να υπολογίζει και να εμφανίζει το ποσοστό των επιτυχόντων.</a:t>
            </a:r>
            <a:endParaRPr b="0" lang="el-GR" sz="2000" strike="noStrike" u="none">
              <a:solidFill>
                <a:srgbClr val="000000"/>
              </a:solidFill>
              <a:effectLst/>
              <a:uFillTx/>
              <a:latin typeface="Arial"/>
            </a:endParaRPr>
          </a:p>
        </p:txBody>
      </p:sp>
      <p:sp>
        <p:nvSpPr>
          <p:cNvPr id="104" name="TextBox 8"/>
          <p:cNvSpPr/>
          <p:nvPr/>
        </p:nvSpPr>
        <p:spPr>
          <a:xfrm>
            <a:off x="359640" y="1026000"/>
            <a:ext cx="5867640" cy="58503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l-GR" sz="1800" strike="noStrike" u="none">
                <a:solidFill>
                  <a:schemeClr val="lt1"/>
                </a:solidFill>
                <a:effectLst/>
                <a:uFillTx/>
                <a:latin typeface="Calibri"/>
              </a:rPr>
              <a:t>πλε </a:t>
            </a:r>
            <a:r>
              <a:rPr b="1" lang="el-GR" sz="1800" strike="noStrike" u="none">
                <a:solidFill>
                  <a:schemeClr val="lt1"/>
                </a:solidFill>
                <a:effectLst/>
                <a:uFillTx/>
                <a:latin typeface="Wingdings"/>
              </a:rPr>
              <a:t></a:t>
            </a:r>
            <a:r>
              <a:rPr b="1" lang="el-GR" sz="1800" strike="noStrike" u="none">
                <a:solidFill>
                  <a:schemeClr val="lt1"/>
                </a:solidFill>
                <a:effectLst/>
                <a:uFillTx/>
                <a:latin typeface="Calibri"/>
              </a:rPr>
              <a:t> 0</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solidFill>
                <a:effectLst/>
                <a:uFillTx/>
                <a:latin typeface="Calibri"/>
                <a:ea typeface="Microsoft YaHei"/>
              </a:rPr>
              <a:t>πλσυν    </a:t>
            </a:r>
            <a:r>
              <a:rPr b="1" lang="el-GR" sz="1800" strike="noStrike" u="none">
                <a:solidFill>
                  <a:schemeClr val="lt1"/>
                </a:solidFill>
                <a:effectLst/>
                <a:uFillTx/>
                <a:latin typeface="Wingdings"/>
                <a:ea typeface="Microsoft YaHei"/>
              </a:rPr>
              <a:t></a:t>
            </a:r>
            <a:r>
              <a:rPr b="1" lang="el-GR" sz="1800" strike="noStrike" u="none">
                <a:solidFill>
                  <a:schemeClr val="lt1"/>
                </a:solidFill>
                <a:effectLst/>
                <a:uFillTx/>
                <a:latin typeface="Calibri"/>
                <a:ea typeface="Microsoft YaHei"/>
              </a:rPr>
              <a:t> 0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solidFill>
                <a:effectLst/>
                <a:uFillTx/>
                <a:latin typeface="Calibri"/>
                <a:ea typeface="Microsoft YaHei"/>
              </a:rPr>
              <a:t>   ….</a:t>
            </a:r>
            <a:endParaRPr b="0" lang="el-GR" sz="1800" strike="noStrike" u="none">
              <a:solidFill>
                <a:srgbClr val="ffffff"/>
              </a:solidFill>
              <a:effectLst/>
              <a:uFillTx/>
              <a:latin typeface="Arial"/>
            </a:endParaRPr>
          </a:p>
          <a:p>
            <a:pPr defTabSz="914400">
              <a:lnSpc>
                <a:spcPct val="100000"/>
              </a:lnSpc>
            </a:pPr>
            <a:r>
              <a:rPr b="0" lang="el-GR" sz="1800" strike="noStrike" u="none">
                <a:solidFill>
                  <a:schemeClr val="lt1"/>
                </a:solidFill>
                <a:effectLst/>
                <a:uFillTx/>
                <a:latin typeface="Calibri"/>
                <a:ea typeface="Microsoft YaHei"/>
              </a:rPr>
              <a:t>ΔΙΑΒΑΣΕ ον      </a:t>
            </a:r>
            <a:endParaRPr b="0" lang="el-GR" sz="1800" strike="noStrike" u="none">
              <a:solidFill>
                <a:srgbClr val="ffffff"/>
              </a:solidFill>
              <a:effectLst/>
              <a:uFillTx/>
              <a:latin typeface="Arial"/>
            </a:endParaRPr>
          </a:p>
          <a:p>
            <a:pPr defTabSz="914400">
              <a:lnSpc>
                <a:spcPct val="100000"/>
              </a:lnSpc>
            </a:pPr>
            <a:r>
              <a:rPr b="0" lang="el-GR" sz="1800" strike="noStrike" u="none">
                <a:solidFill>
                  <a:schemeClr val="lt1"/>
                </a:solidFill>
                <a:effectLst/>
                <a:uFillTx/>
                <a:latin typeface="Calibri"/>
                <a:ea typeface="Microsoft YaHei"/>
              </a:rPr>
              <a:t>ΟΣΟ ον &lt;&gt;  ‘ΤΕΛΟΣ’ ΕΠΑΝΑΛΑΒΕ  </a:t>
            </a:r>
            <a:r>
              <a:rPr b="1" lang="el-GR" sz="1800" strike="noStrike" u="none">
                <a:solidFill>
                  <a:schemeClr val="lt1"/>
                </a:solidFill>
                <a:effectLst/>
                <a:uFillTx/>
                <a:latin typeface="Calibri"/>
                <a:ea typeface="Microsoft YaHei"/>
              </a:rPr>
              <a:t>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solidFill>
                <a:effectLst/>
                <a:uFillTx/>
                <a:latin typeface="Calibri"/>
                <a:ea typeface="Microsoft YaHei"/>
              </a:rPr>
              <a:t>     ...         </a:t>
            </a:r>
            <a:r>
              <a:rPr b="1" lang="el-GR" sz="1800" strike="noStrike" u="none">
                <a:solidFill>
                  <a:schemeClr val="lt1"/>
                </a:solidFill>
                <a:effectLst/>
                <a:uFillTx/>
                <a:latin typeface="Calibri"/>
                <a:ea typeface="Microsoft YaHei"/>
              </a:rPr>
              <a:t>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solidFill>
                <a:effectLst/>
                <a:uFillTx/>
                <a:latin typeface="Calibri"/>
                <a:ea typeface="Microsoft YaHei"/>
              </a:rPr>
              <a:t>     </a:t>
            </a:r>
            <a:r>
              <a:rPr b="1" lang="en-GB" sz="1800" strike="noStrike" u="none">
                <a:solidFill>
                  <a:schemeClr val="lt1"/>
                </a:solidFill>
                <a:effectLst/>
                <a:uFillTx/>
                <a:latin typeface="Calibri"/>
                <a:ea typeface="Microsoft YaHei"/>
              </a:rPr>
              <a:t>AN </a:t>
            </a:r>
            <a:r>
              <a:rPr b="1" lang="el-GR" sz="1800" strike="noStrike" u="none">
                <a:solidFill>
                  <a:schemeClr val="lt1"/>
                </a:solidFill>
                <a:effectLst/>
                <a:uFillTx/>
                <a:latin typeface="Calibri"/>
                <a:ea typeface="Microsoft YaHei"/>
              </a:rPr>
              <a:t>μο&gt;60  ΤΟΤΕ</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solidFill>
                <a:effectLst/>
                <a:uFillTx/>
                <a:latin typeface="Calibri"/>
                <a:ea typeface="Microsoft YaHei"/>
              </a:rPr>
              <a:t>           ΓΡΑΨΕ ‘ΕΠΙΤΥΧΩΝ’</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solidFill>
                <a:effectLst/>
                <a:uFillTx/>
                <a:latin typeface="Calibri"/>
                <a:ea typeface="Microsoft YaHei"/>
              </a:rPr>
              <a:t>           πλε </a:t>
            </a:r>
            <a:r>
              <a:rPr b="1" lang="el-GR" sz="1800" strike="noStrike" u="none">
                <a:solidFill>
                  <a:schemeClr val="lt1"/>
                </a:solidFill>
                <a:effectLst/>
                <a:uFillTx/>
                <a:latin typeface="Wingdings"/>
                <a:ea typeface="Microsoft YaHei"/>
              </a:rPr>
              <a:t></a:t>
            </a:r>
            <a:r>
              <a:rPr b="1" lang="el-GR" sz="1800" strike="noStrike" u="none">
                <a:solidFill>
                  <a:schemeClr val="lt1"/>
                </a:solidFill>
                <a:effectLst/>
                <a:uFillTx/>
                <a:latin typeface="Calibri"/>
                <a:ea typeface="Microsoft YaHei"/>
              </a:rPr>
              <a:t>πλε +1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solidFill>
                <a:effectLst/>
                <a:uFillTx/>
                <a:latin typeface="Calibri"/>
                <a:ea typeface="Microsoft YaHei"/>
              </a:rPr>
              <a:t>     ΑΛΛΙΩΣ</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solidFill>
                <a:effectLst/>
                <a:uFillTx/>
                <a:latin typeface="Calibri"/>
                <a:ea typeface="Microsoft YaHei"/>
              </a:rPr>
              <a:t>           ΓΡΑΨΕ ‘ΑΠΟΤΥΧΩΝ’</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solidFill>
                <a:effectLst/>
                <a:uFillTx/>
                <a:latin typeface="Calibri"/>
                <a:ea typeface="Microsoft YaHei"/>
              </a:rPr>
              <a:t>     ΤΕΛΟΣ_ΑΝ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solidFill>
                <a:effectLst/>
                <a:uFillTx/>
                <a:latin typeface="Calibri"/>
                <a:ea typeface="Microsoft YaHei"/>
              </a:rPr>
              <a:t>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solidFill>
                <a:effectLst/>
                <a:uFillTx/>
                <a:latin typeface="Calibri"/>
                <a:ea typeface="Microsoft YaHei"/>
              </a:rPr>
              <a:t>     πλσυν </a:t>
            </a:r>
            <a:r>
              <a:rPr b="1" lang="el-GR" sz="1800" strike="noStrike" u="none">
                <a:solidFill>
                  <a:schemeClr val="lt1"/>
                </a:solidFill>
                <a:effectLst/>
                <a:uFillTx/>
                <a:latin typeface="Wingdings"/>
                <a:ea typeface="Microsoft YaHei"/>
              </a:rPr>
              <a:t></a:t>
            </a:r>
            <a:r>
              <a:rPr b="1" lang="el-GR" sz="1800" strike="noStrike" u="none">
                <a:solidFill>
                  <a:schemeClr val="lt1"/>
                </a:solidFill>
                <a:effectLst/>
                <a:uFillTx/>
                <a:latin typeface="Calibri"/>
                <a:ea typeface="Microsoft YaHei"/>
              </a:rPr>
              <a:t> πλσυν+1    </a:t>
            </a:r>
            <a:endParaRPr b="0" lang="el-GR" sz="1800" strike="noStrike" u="none">
              <a:solidFill>
                <a:srgbClr val="ffffff"/>
              </a:solidFill>
              <a:effectLst/>
              <a:uFillTx/>
              <a:latin typeface="Arial"/>
            </a:endParaRPr>
          </a:p>
          <a:p>
            <a:pPr defTabSz="914400">
              <a:lnSpc>
                <a:spcPct val="100000"/>
              </a:lnSpc>
            </a:pP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solidFill>
                <a:effectLst/>
                <a:uFillTx/>
                <a:latin typeface="Calibri"/>
                <a:ea typeface="Microsoft YaHei"/>
              </a:rPr>
              <a:t>     </a:t>
            </a:r>
            <a:r>
              <a:rPr b="0" lang="el-GR" sz="1800" strike="noStrike" u="none">
                <a:solidFill>
                  <a:schemeClr val="lt1"/>
                </a:solidFill>
                <a:effectLst/>
                <a:uFillTx/>
                <a:latin typeface="Calibri"/>
                <a:ea typeface="Microsoft YaHei"/>
              </a:rPr>
              <a:t>ΔΙΑΒΑΣΕ ον            </a:t>
            </a:r>
            <a:endParaRPr b="0" lang="el-GR" sz="1800" strike="noStrike" u="none">
              <a:solidFill>
                <a:srgbClr val="ffffff"/>
              </a:solidFill>
              <a:effectLst/>
              <a:uFillTx/>
              <a:latin typeface="Arial"/>
            </a:endParaRPr>
          </a:p>
          <a:p>
            <a:pPr defTabSz="914400">
              <a:lnSpc>
                <a:spcPct val="100000"/>
              </a:lnSpc>
            </a:pPr>
            <a:r>
              <a:rPr b="0" lang="el-GR" sz="1800" strike="noStrike" u="none">
                <a:solidFill>
                  <a:schemeClr val="lt1"/>
                </a:solidFill>
                <a:effectLst/>
                <a:uFillTx/>
                <a:latin typeface="Calibri"/>
                <a:ea typeface="Microsoft YaHei"/>
              </a:rPr>
              <a:t>ΤΕΛΟΣ_ΕΠΑΝΑΛΗΨΗΣ</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dk2">
                    <a:lumMod val="75000"/>
                  </a:schemeClr>
                </a:solidFill>
                <a:effectLst/>
                <a:uFillTx/>
                <a:latin typeface="Calibri"/>
                <a:ea typeface="Microsoft YaHei"/>
              </a:rPr>
              <a:t>ποσ </a:t>
            </a:r>
            <a:r>
              <a:rPr b="1" lang="el-GR" sz="1800" strike="noStrike" u="none">
                <a:solidFill>
                  <a:schemeClr val="dk2">
                    <a:lumMod val="75000"/>
                  </a:schemeClr>
                </a:solidFill>
                <a:effectLst/>
                <a:uFillTx/>
                <a:latin typeface="Wingdings"/>
                <a:ea typeface="Microsoft YaHei"/>
              </a:rPr>
              <a:t></a:t>
            </a:r>
            <a:r>
              <a:rPr b="1" lang="el-GR" sz="1800" strike="noStrike" u="none">
                <a:solidFill>
                  <a:schemeClr val="dk2">
                    <a:lumMod val="75000"/>
                  </a:schemeClr>
                </a:solidFill>
                <a:effectLst/>
                <a:uFillTx/>
                <a:latin typeface="Calibri"/>
                <a:ea typeface="Microsoft YaHei"/>
              </a:rPr>
              <a:t>πλε/πλσυν*100    </a:t>
            </a:r>
            <a:r>
              <a:rPr b="1" i="1" lang="el-GR" sz="1800" strike="noStrike" u="none">
                <a:solidFill>
                  <a:schemeClr val="dk2">
                    <a:lumMod val="75000"/>
                  </a:schemeClr>
                </a:solidFill>
                <a:effectLst/>
                <a:uFillTx/>
                <a:latin typeface="Calibri"/>
                <a:ea typeface="Microsoft YaHei"/>
              </a:rPr>
              <a:t>! πλε = πλήθος επιτυχόντων και </a:t>
            </a: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dk2">
                    <a:lumMod val="75000"/>
                  </a:schemeClr>
                </a:solidFill>
                <a:effectLst/>
                <a:uFillTx/>
                <a:latin typeface="Calibri"/>
                <a:ea typeface="Microsoft YaHei"/>
              </a:rPr>
              <a:t>                               </a:t>
            </a:r>
            <a:r>
              <a:rPr b="1" i="1" lang="el-GR" sz="1800" strike="noStrike" u="none">
                <a:solidFill>
                  <a:schemeClr val="dk2">
                    <a:lumMod val="75000"/>
                  </a:schemeClr>
                </a:solidFill>
                <a:effectLst/>
                <a:uFillTx/>
                <a:latin typeface="Calibri"/>
                <a:ea typeface="Microsoft YaHei"/>
              </a:rPr>
              <a:t>! πλσυν= συνολικό πλήθος υποψήφιων </a:t>
            </a:r>
            <a:endParaRPr b="0" lang="el-GR" sz="1800" strike="noStrike" u="none">
              <a:solidFill>
                <a:srgbClr val="ffffff"/>
              </a:solidFill>
              <a:effectLst/>
              <a:uFillTx/>
              <a:latin typeface="Arial"/>
            </a:endParaRPr>
          </a:p>
          <a:p>
            <a:pPr defTabSz="914400">
              <a:lnSpc>
                <a:spcPct val="100000"/>
              </a:lnSpc>
            </a:pPr>
            <a:endParaRPr b="0" lang="el-GR" sz="1800" strike="noStrike" u="none">
              <a:solidFill>
                <a:srgbClr val="ffffff"/>
              </a:solidFill>
              <a:effectLst/>
              <a:uFillTx/>
              <a:latin typeface="Arial"/>
            </a:endParaRPr>
          </a:p>
          <a:p>
            <a:pPr defTabSz="914400">
              <a:lnSpc>
                <a:spcPct val="100000"/>
              </a:lnSpc>
            </a:pPr>
            <a:r>
              <a:rPr b="1" lang="el-GR" sz="1800" strike="noStrike" u="none">
                <a:solidFill>
                  <a:schemeClr val="lt1"/>
                </a:solidFill>
                <a:effectLst/>
                <a:uFillTx/>
                <a:latin typeface="Calibri"/>
                <a:ea typeface="Microsoft YaHei"/>
              </a:rPr>
              <a:t>ΓΡΑΨΕ ποσ</a:t>
            </a:r>
            <a:r>
              <a:rPr b="0" lang="el-GR" sz="1800" strike="noStrike" u="none">
                <a:solidFill>
                  <a:schemeClr val="dk1"/>
                </a:solidFill>
                <a:effectLst/>
                <a:uFillTx/>
                <a:latin typeface="Calibri"/>
                <a:ea typeface="Microsoft YaHei"/>
              </a:rPr>
              <a:t>	</a:t>
            </a:r>
            <a:r>
              <a:rPr b="0" lang="el-GR" sz="1800" strike="noStrike" u="none">
                <a:solidFill>
                  <a:schemeClr val="dk1"/>
                </a:solidFill>
                <a:effectLst/>
                <a:uFillTx/>
                <a:latin typeface="Calibri"/>
                <a:ea typeface="Microsoft YaHei"/>
              </a:rPr>
              <a:t>                </a:t>
            </a:r>
            <a:endParaRPr b="0" lang="el-GR" sz="1800" strike="noStrike" u="none">
              <a:solidFill>
                <a:srgbClr val="ffffff"/>
              </a:solidFill>
              <a:effectLst/>
              <a:uFillTx/>
              <a:latin typeface="Arial"/>
            </a:endParaRPr>
          </a:p>
        </p:txBody>
      </p:sp>
      <p:sp>
        <p:nvSpPr>
          <p:cNvPr id="105" name="Τίτλος 1"/>
          <p:cNvSpPr/>
          <p:nvPr/>
        </p:nvSpPr>
        <p:spPr>
          <a:xfrm>
            <a:off x="35640" y="17280"/>
            <a:ext cx="9107280" cy="458280"/>
          </a:xfrm>
          <a:prstGeom prst="rect">
            <a:avLst/>
          </a:prstGeom>
          <a:gradFill rotWithShape="0">
            <a:gsLst>
              <a:gs pos="0">
                <a:srgbClr val="9ab4e4"/>
              </a:gs>
              <a:gs pos="50000">
                <a:srgbClr val="c1d1ec"/>
              </a:gs>
              <a:gs pos="100000">
                <a:srgbClr val="e0e8f5"/>
              </a:gs>
            </a:gsLst>
            <a:lin ang="5400000"/>
          </a:gradFill>
          <a:ln w="0">
            <a:noFill/>
          </a:ln>
        </p:spPr>
        <p:style>
          <a:lnRef idx="0"/>
          <a:fillRef idx="0"/>
          <a:effectRef idx="0"/>
          <a:fontRef idx="minor"/>
        </p:style>
        <p:txBody>
          <a:bodyPr lIns="90000" rIns="90000" tIns="45000" bIns="45000" anchor="ctr">
            <a:normAutofit fontScale="92500" lnSpcReduction="19999"/>
          </a:bodyPr>
          <a:p>
            <a:pPr defTabSz="914400">
              <a:lnSpc>
                <a:spcPct val="100000"/>
              </a:lnSpc>
            </a:pPr>
            <a:r>
              <a:rPr b="1" lang="el-GR" sz="3000" spc="300" strike="noStrike" u="none">
                <a:solidFill>
                  <a:schemeClr val="accent1">
                    <a:lumMod val="75000"/>
                  </a:schemeClr>
                </a:solidFill>
                <a:effectLst/>
                <a:uFillTx/>
                <a:latin typeface="Calibri"/>
              </a:rPr>
              <a:t>θέμα Γ’ – Ποσοστό (μονάδες  4)</a:t>
            </a:r>
            <a:endParaRPr b="0" lang="el-GR" sz="3000" strike="noStrike" u="none">
              <a:solidFill>
                <a:srgbClr val="000000"/>
              </a:solidFill>
              <a:effectLst/>
              <a:uFillTx/>
              <a:latin typeface="Arial"/>
            </a:endParaRPr>
          </a:p>
        </p:txBody>
      </p:sp>
      <p:sp>
        <p:nvSpPr>
          <p:cNvPr id="106" name="TextBox 9"/>
          <p:cNvSpPr/>
          <p:nvPr/>
        </p:nvSpPr>
        <p:spPr>
          <a:xfrm>
            <a:off x="6228360" y="2428560"/>
            <a:ext cx="2807280" cy="638280"/>
          </a:xfrm>
          <a:prstGeom prst="rect">
            <a:avLst/>
          </a:prstGeom>
          <a:solidFill>
            <a:schemeClr val="bg2"/>
          </a:solidFill>
          <a:ln w="0">
            <a:noFill/>
          </a:ln>
        </p:spPr>
        <p:style>
          <a:lnRef idx="0"/>
          <a:fillRef idx="0"/>
          <a:effectRef idx="0"/>
          <a:fontRef idx="minor"/>
        </p:style>
        <p:txBody>
          <a:bodyPr lIns="90000" rIns="90000" tIns="45000" bIns="45000" anchor="t">
            <a:spAutoFit/>
          </a:bodyPr>
          <a:p>
            <a:pPr algn="ctr" defTabSz="914400">
              <a:lnSpc>
                <a:spcPct val="100000"/>
              </a:lnSpc>
            </a:pPr>
            <a:r>
              <a:rPr b="1" lang="el-GR" sz="1800" strike="noStrike" u="none">
                <a:solidFill>
                  <a:schemeClr val="accent2">
                    <a:lumMod val="75000"/>
                  </a:schemeClr>
                </a:solidFill>
                <a:effectLst/>
                <a:uFillTx/>
                <a:latin typeface="Calibri"/>
              </a:rPr>
              <a:t>ΠΡΟΣΟΧΗ </a:t>
            </a:r>
            <a:endParaRPr b="0" lang="el-GR" sz="1800" strike="noStrike" u="none">
              <a:solidFill>
                <a:srgbClr val="000000"/>
              </a:solidFill>
              <a:effectLst/>
              <a:uFillTx/>
              <a:latin typeface="Arial"/>
            </a:endParaRPr>
          </a:p>
          <a:p>
            <a:pPr algn="ctr" defTabSz="914400">
              <a:lnSpc>
                <a:spcPct val="100000"/>
              </a:lnSpc>
            </a:pPr>
            <a:r>
              <a:rPr b="1" lang="el-GR" sz="1800" strike="noStrike" u="none">
                <a:solidFill>
                  <a:schemeClr val="dk2">
                    <a:lumMod val="75000"/>
                  </a:schemeClr>
                </a:solidFill>
                <a:effectLst/>
                <a:uFillTx/>
                <a:latin typeface="Calibri"/>
              </a:rPr>
              <a:t>στη θέση των εντολών !</a:t>
            </a:r>
            <a:endParaRPr b="0" lang="el-GR" sz="1800" strike="noStrike" u="none">
              <a:solidFill>
                <a:srgbClr val="000000"/>
              </a:solidFill>
              <a:effectLst/>
              <a:uFillTx/>
              <a:latin typeface="Arial"/>
            </a:endParaRPr>
          </a:p>
        </p:txBody>
      </p:sp>
    </p:spTree>
  </p:cSld>
  <p:transition spd="slow">
    <p:push dir="u"/>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lumMod val="75000"/>
          </a:schemeClr>
        </a:solidFill>
      </p:bgPr>
    </p:bg>
    <p:spTree>
      <p:nvGrpSpPr>
        <p:cNvPr id="1" name=""/>
        <p:cNvGrpSpPr/>
        <p:nvPr/>
      </p:nvGrpSpPr>
      <p:grpSpPr>
        <a:xfrm>
          <a:off x="0" y="0"/>
          <a:ext cx="0" cy="0"/>
          <a:chOff x="0" y="0"/>
          <a:chExt cx="0" cy="0"/>
        </a:xfrm>
      </p:grpSpPr>
      <p:sp>
        <p:nvSpPr>
          <p:cNvPr id="107" name="PlaceHolder 1"/>
          <p:cNvSpPr>
            <a:spLocks noGrp="1"/>
          </p:cNvSpPr>
          <p:nvPr>
            <p:ph type="title"/>
          </p:nvPr>
        </p:nvSpPr>
        <p:spPr>
          <a:xfrm>
            <a:off x="35640" y="17280"/>
            <a:ext cx="9107280" cy="458280"/>
          </a:xfrm>
          <a:prstGeom prst="rect">
            <a:avLst/>
          </a:prstGeom>
          <a:gradFill rotWithShape="0">
            <a:gsLst>
              <a:gs pos="0">
                <a:srgbClr val="9ab4e4"/>
              </a:gs>
              <a:gs pos="50000">
                <a:srgbClr val="c1d1ec"/>
              </a:gs>
              <a:gs pos="100000">
                <a:srgbClr val="e0e8f5"/>
              </a:gs>
            </a:gsLst>
            <a:lin ang="5400000"/>
          </a:gradFill>
          <a:ln w="0">
            <a:noFill/>
          </a:ln>
        </p:spPr>
        <p:txBody>
          <a:bodyPr lIns="91440" rIns="91440" tIns="45720" bIns="45720" anchor="ctr">
            <a:normAutofit fontScale="92500" lnSpcReduction="19999"/>
          </a:bodyPr>
          <a:p>
            <a:pPr indent="0" defTabSz="914400">
              <a:lnSpc>
                <a:spcPct val="100000"/>
              </a:lnSpc>
              <a:buNone/>
              <a:tabLst>
                <a:tab algn="l" pos="0"/>
              </a:tabLst>
            </a:pPr>
            <a:r>
              <a:rPr b="1" lang="el-GR" sz="3000" spc="300" strike="noStrike" u="none">
                <a:solidFill>
                  <a:schemeClr val="accent1">
                    <a:lumMod val="75000"/>
                  </a:schemeClr>
                </a:solidFill>
                <a:effectLst/>
                <a:uFillTx/>
                <a:latin typeface="Calibri"/>
              </a:rPr>
              <a:t>Πληροφορική 2024: θέμα Δ’ (μονάδες 25)</a:t>
            </a:r>
            <a:endParaRPr b="0" lang="el-GR" sz="3000" strike="noStrike" u="none">
              <a:solidFill>
                <a:srgbClr val="000000"/>
              </a:solidFill>
              <a:effectLst/>
              <a:uFillTx/>
              <a:latin typeface="Arial"/>
            </a:endParaRPr>
          </a:p>
        </p:txBody>
      </p:sp>
      <p:pic>
        <p:nvPicPr>
          <p:cNvPr id="108" name="Θέση περιεχομένου 3" descr=""/>
          <p:cNvPicPr/>
          <p:nvPr/>
        </p:nvPicPr>
        <p:blipFill>
          <a:blip r:embed="rId1"/>
          <a:stretch/>
        </p:blipFill>
        <p:spPr>
          <a:xfrm>
            <a:off x="-21240" y="5783760"/>
            <a:ext cx="9164160" cy="1073520"/>
          </a:xfrm>
          <a:prstGeom prst="rect">
            <a:avLst/>
          </a:prstGeom>
          <a:noFill/>
          <a:ln w="0">
            <a:noFill/>
          </a:ln>
        </p:spPr>
      </p:pic>
      <p:sp>
        <p:nvSpPr>
          <p:cNvPr id="109" name="TextBox 4"/>
          <p:cNvSpPr/>
          <p:nvPr/>
        </p:nvSpPr>
        <p:spPr>
          <a:xfrm>
            <a:off x="34200" y="692640"/>
            <a:ext cx="9035280" cy="5451480"/>
          </a:xfrm>
          <a:prstGeom prst="rect">
            <a:avLst/>
          </a:prstGeom>
          <a:solidFill>
            <a:schemeClr val="bg1"/>
          </a:solidFill>
          <a:ln w="0">
            <a:noFill/>
          </a:ln>
        </p:spPr>
        <p:style>
          <a:lnRef idx="0"/>
          <a:fillRef idx="0"/>
          <a:effectRef idx="0"/>
          <a:fontRef idx="minor"/>
        </p:style>
        <p:txBody>
          <a:bodyPr lIns="90000" rIns="90000" tIns="45000" bIns="45000" anchor="t">
            <a:spAutoFit/>
          </a:bodyPr>
          <a:p>
            <a:pPr defTabSz="914400">
              <a:lnSpc>
                <a:spcPct val="100000"/>
              </a:lnSpc>
            </a:pPr>
            <a:r>
              <a:rPr b="0" lang="el-GR" sz="1600" strike="noStrike" u="none">
                <a:solidFill>
                  <a:schemeClr val="dk1"/>
                </a:solidFill>
                <a:effectLst/>
                <a:uFillTx/>
                <a:latin typeface="Calibri"/>
              </a:rPr>
              <a:t>Μια επιχείρηση έχει 10 πωλητές. Θέλοντας να τους δώσει κίνητρο καθιέρωσε βραβείο για τον καλύτερο πωλητή κάθε μήνα. Να κατασκευάσετε πρόγραμμα σε ΓΛΩΣΣΑ, το οποίο:</a:t>
            </a:r>
            <a:endParaRPr b="0" lang="el-GR" sz="1600" strike="noStrike" u="none">
              <a:solidFill>
                <a:srgbClr val="000000"/>
              </a:solidFill>
              <a:effectLst/>
              <a:uFillTx/>
              <a:latin typeface="Arial"/>
            </a:endParaRPr>
          </a:p>
          <a:p>
            <a:pPr defTabSz="914400">
              <a:lnSpc>
                <a:spcPct val="100000"/>
              </a:lnSpc>
            </a:pPr>
            <a:r>
              <a:rPr b="1" lang="el-GR" sz="1600" strike="noStrike" u="none">
                <a:solidFill>
                  <a:schemeClr val="dk1"/>
                </a:solidFill>
                <a:effectLst/>
                <a:uFillTx/>
                <a:latin typeface="Calibri"/>
              </a:rPr>
              <a:t>Δ1. </a:t>
            </a:r>
            <a:r>
              <a:rPr b="0" lang="el-GR" sz="1600" strike="noStrike" u="none">
                <a:solidFill>
                  <a:schemeClr val="dk1"/>
                </a:solidFill>
                <a:effectLst/>
                <a:uFillTx/>
                <a:latin typeface="Calibri"/>
              </a:rPr>
              <a:t>α) Να περιλαμβάνει κατάλληλο τμήμα δηλώσεων.                                                                        </a:t>
            </a:r>
            <a:r>
              <a:rPr b="0" i="1" lang="el-GR" sz="1600" strike="noStrike" u="none">
                <a:solidFill>
                  <a:schemeClr val="dk1"/>
                </a:solidFill>
                <a:effectLst/>
                <a:uFillTx/>
                <a:latin typeface="Calibri"/>
              </a:rPr>
              <a:t>(μονάδες 2)</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β) Να καταχωρίζει τα ονόματα των πωλητών σε πίνακα ON[10] και τις μηνιαίες πωλήσεις κάθε πωλητή σε πίνακα ακεραίων Π[10,12] (δεν απαιτείται έλεγχος εγκυρότητας</a:t>
            </a:r>
            <a:r>
              <a:rPr b="0" i="1" lang="el-GR" sz="1600" strike="noStrike" u="none">
                <a:solidFill>
                  <a:schemeClr val="dk1"/>
                </a:solidFill>
                <a:effectLst/>
                <a:uFillTx/>
                <a:latin typeface="Calibri"/>
              </a:rPr>
              <a:t>).                                                    (μονάδες 2)</a:t>
            </a:r>
            <a:endParaRPr b="0" lang="el-GR" sz="1600" strike="noStrike" u="none">
              <a:solidFill>
                <a:srgbClr val="000000"/>
              </a:solidFill>
              <a:effectLst/>
              <a:uFillTx/>
              <a:latin typeface="Arial"/>
            </a:endParaRPr>
          </a:p>
          <a:p>
            <a:pPr defTabSz="914400">
              <a:lnSpc>
                <a:spcPct val="100000"/>
              </a:lnSpc>
            </a:pPr>
            <a:r>
              <a:rPr b="1" lang="el-GR" sz="1600" strike="noStrike" u="none">
                <a:solidFill>
                  <a:schemeClr val="dk1"/>
                </a:solidFill>
                <a:effectLst/>
                <a:uFillTx/>
                <a:latin typeface="Calibri"/>
              </a:rPr>
              <a:t>Δ2. </a:t>
            </a:r>
            <a:r>
              <a:rPr b="0" lang="el-GR" sz="1600" strike="noStrike" u="none">
                <a:solidFill>
                  <a:schemeClr val="dk1"/>
                </a:solidFill>
                <a:effectLst/>
                <a:uFillTx/>
                <a:latin typeface="Calibri"/>
              </a:rPr>
              <a:t>Να βρίσκει και να εμφανίζει, για κάθε μήνα, το όνομα του πωλητή που πήρε το βραβείο (είχε τις μεγαλύτερες πωλήσεις). Να θεωρήσετε ότι για κάθε μήνα ο βραβευμένος πωλητής είναι μοναδικός.</a:t>
            </a:r>
            <a:endParaRPr b="0" lang="el-GR" sz="1600" strike="noStrike" u="none">
              <a:solidFill>
                <a:srgbClr val="000000"/>
              </a:solidFill>
              <a:effectLst/>
              <a:uFillTx/>
              <a:latin typeface="Arial"/>
            </a:endParaRPr>
          </a:p>
          <a:p>
            <a:pPr algn="r" defTabSz="914400">
              <a:lnSpc>
                <a:spcPct val="100000"/>
              </a:lnSpc>
            </a:pPr>
            <a:r>
              <a:rPr b="0" i="1" lang="el-GR" sz="1600" strike="noStrike" u="none">
                <a:solidFill>
                  <a:schemeClr val="dk1"/>
                </a:solidFill>
                <a:effectLst/>
                <a:uFillTx/>
                <a:latin typeface="Calibri"/>
              </a:rPr>
              <a:t>Μονάδες 5</a:t>
            </a:r>
            <a:endParaRPr b="0" lang="el-GR" sz="1600" strike="noStrike" u="none">
              <a:solidFill>
                <a:srgbClr val="000000"/>
              </a:solidFill>
              <a:effectLst/>
              <a:uFillTx/>
              <a:latin typeface="Arial"/>
            </a:endParaRPr>
          </a:p>
          <a:p>
            <a:pPr defTabSz="914400">
              <a:lnSpc>
                <a:spcPct val="100000"/>
              </a:lnSpc>
            </a:pPr>
            <a:r>
              <a:rPr b="1" lang="el-GR" sz="1600" strike="noStrike" u="none">
                <a:solidFill>
                  <a:schemeClr val="dk1"/>
                </a:solidFill>
                <a:effectLst/>
                <a:uFillTx/>
                <a:latin typeface="Calibri"/>
              </a:rPr>
              <a:t>Δ3. </a:t>
            </a:r>
            <a:r>
              <a:rPr b="0" lang="el-GR" sz="1600" strike="noStrike" u="none">
                <a:solidFill>
                  <a:schemeClr val="dk1"/>
                </a:solidFill>
                <a:effectLst/>
                <a:uFillTx/>
                <a:latin typeface="Calibri"/>
              </a:rPr>
              <a:t>Να υπολογίζει τις συνολικές πωλήσεις της επιχείρησης στο 1</a:t>
            </a:r>
            <a:r>
              <a:rPr b="0" lang="el-GR" sz="1600" strike="noStrike" u="none" baseline="30000">
                <a:solidFill>
                  <a:schemeClr val="dk1"/>
                </a:solidFill>
                <a:effectLst/>
                <a:uFillTx/>
                <a:latin typeface="Calibri"/>
              </a:rPr>
              <a:t>ο</a:t>
            </a:r>
            <a:r>
              <a:rPr b="0" lang="el-GR" sz="1600" strike="noStrike" u="none">
                <a:solidFill>
                  <a:schemeClr val="dk1"/>
                </a:solidFill>
                <a:effectLst/>
                <a:uFillTx/>
                <a:latin typeface="Calibri"/>
              </a:rPr>
              <a:t> και στο 2</a:t>
            </a:r>
            <a:r>
              <a:rPr b="0" lang="el-GR" sz="1600" strike="noStrike" u="none" baseline="30000">
                <a:solidFill>
                  <a:schemeClr val="dk1"/>
                </a:solidFill>
                <a:effectLst/>
                <a:uFillTx/>
                <a:latin typeface="Calibri"/>
              </a:rPr>
              <a:t>ο</a:t>
            </a:r>
            <a:r>
              <a:rPr b="0" lang="el-GR" sz="1600" strike="noStrike" u="none">
                <a:solidFill>
                  <a:schemeClr val="dk1"/>
                </a:solidFill>
                <a:effectLst/>
                <a:uFillTx/>
                <a:latin typeface="Calibri"/>
              </a:rPr>
              <a:t> εξάμηνο και να εμφανίζει ανάλογα με την περίπτωση ένα από τα παρακάτω μηνύματα: </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«Οι πωλήσεις του 1ου εξαμήνου είναι μεγαλύτερες από τις πωλήσεις του 2ου εξαμήνου».</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«Οι πωλήσεις του 2ου εξαμήνου είναι μεγαλύτερες από τις πωλήσεις του 1ου εξαμήνου».</a:t>
            </a:r>
            <a:endParaRPr b="0" lang="el-GR" sz="1600" strike="noStrike" u="none">
              <a:solidFill>
                <a:srgbClr val="000000"/>
              </a:solidFill>
              <a:effectLst/>
              <a:uFillTx/>
              <a:latin typeface="Arial"/>
            </a:endParaRPr>
          </a:p>
          <a:p>
            <a:pPr defTabSz="914400">
              <a:lnSpc>
                <a:spcPct val="100000"/>
              </a:lnSpc>
            </a:pPr>
            <a:r>
              <a:rPr b="0" lang="el-GR" sz="1600" strike="noStrike" u="none">
                <a:solidFill>
                  <a:schemeClr val="dk1"/>
                </a:solidFill>
                <a:effectLst/>
                <a:uFillTx/>
                <a:latin typeface="Calibri"/>
              </a:rPr>
              <a:t>- «Οι πωλήσεις του 1ου και του 2ου εξαμήνου είναι ίσες».</a:t>
            </a:r>
            <a:endParaRPr b="0" lang="el-GR" sz="1600" strike="noStrike" u="none">
              <a:solidFill>
                <a:srgbClr val="000000"/>
              </a:solidFill>
              <a:effectLst/>
              <a:uFillTx/>
              <a:latin typeface="Arial"/>
            </a:endParaRPr>
          </a:p>
          <a:p>
            <a:pPr algn="r" defTabSz="914400">
              <a:lnSpc>
                <a:spcPct val="100000"/>
              </a:lnSpc>
            </a:pPr>
            <a:r>
              <a:rPr b="0" i="1" lang="el-GR" sz="1600" strike="noStrike" u="none">
                <a:solidFill>
                  <a:schemeClr val="dk1"/>
                </a:solidFill>
                <a:effectLst/>
                <a:uFillTx/>
                <a:latin typeface="Calibri"/>
              </a:rPr>
              <a:t>Μονάδες 6</a:t>
            </a:r>
            <a:endParaRPr b="0" lang="el-GR" sz="1600" strike="noStrike" u="none">
              <a:solidFill>
                <a:srgbClr val="000000"/>
              </a:solidFill>
              <a:effectLst/>
              <a:uFillTx/>
              <a:latin typeface="Arial"/>
            </a:endParaRPr>
          </a:p>
          <a:p>
            <a:pPr defTabSz="914400">
              <a:lnSpc>
                <a:spcPct val="100000"/>
              </a:lnSpc>
            </a:pPr>
            <a:r>
              <a:rPr b="1" lang="el-GR" sz="1600" strike="noStrike" u="none">
                <a:solidFill>
                  <a:schemeClr val="dk1"/>
                </a:solidFill>
                <a:effectLst/>
                <a:uFillTx/>
                <a:latin typeface="Calibri"/>
              </a:rPr>
              <a:t>Δ4. </a:t>
            </a:r>
            <a:r>
              <a:rPr b="0" lang="el-GR" sz="1600" strike="noStrike" u="none">
                <a:solidFill>
                  <a:schemeClr val="dk1"/>
                </a:solidFill>
                <a:effectLst/>
                <a:uFillTx/>
                <a:latin typeface="Calibri"/>
              </a:rPr>
              <a:t>Να διαβάζει το όνομα πωλητή και αν υπάρχει στον πίνακα ON[10] να υπολογίζει και να εμφανίζει τις συνολικές ετήσιες πωλήσεις του. Σε περίπτωση που δεν υπάρχει να εμφανίζει το μήνυμα «Ανύπαρκτος πωλητής». Για την αναζήτηση να καλείται το υποπρόγραμμα ΑΝΑΖ που περιγράφεται στο ερώτημα Δ5.</a:t>
            </a:r>
            <a:endParaRPr b="0" lang="el-GR" sz="1600" strike="noStrike" u="none">
              <a:solidFill>
                <a:srgbClr val="000000"/>
              </a:solidFill>
              <a:effectLst/>
              <a:uFillTx/>
              <a:latin typeface="Arial"/>
            </a:endParaRPr>
          </a:p>
          <a:p>
            <a:pPr algn="r" defTabSz="914400">
              <a:lnSpc>
                <a:spcPct val="100000"/>
              </a:lnSpc>
            </a:pPr>
            <a:r>
              <a:rPr b="0" i="1" lang="el-GR" sz="1600" strike="noStrike" u="none">
                <a:solidFill>
                  <a:schemeClr val="dk1"/>
                </a:solidFill>
                <a:effectLst/>
                <a:uFillTx/>
                <a:latin typeface="Calibri"/>
              </a:rPr>
              <a:t>Μονάδες 4</a:t>
            </a:r>
            <a:endParaRPr b="0" lang="el-GR" sz="1600" strike="noStrike" u="none">
              <a:solidFill>
                <a:srgbClr val="000000"/>
              </a:solidFill>
              <a:effectLst/>
              <a:uFillTx/>
              <a:latin typeface="Arial"/>
            </a:endParaRPr>
          </a:p>
          <a:p>
            <a:pPr defTabSz="914400">
              <a:lnSpc>
                <a:spcPct val="100000"/>
              </a:lnSpc>
            </a:pPr>
            <a:r>
              <a:rPr b="1" lang="el-GR" sz="1600" strike="noStrike" u="none">
                <a:solidFill>
                  <a:schemeClr val="dk1"/>
                </a:solidFill>
                <a:effectLst/>
                <a:uFillTx/>
                <a:latin typeface="Calibri"/>
              </a:rPr>
              <a:t>Δ5. </a:t>
            </a:r>
            <a:r>
              <a:rPr b="0" lang="el-GR" sz="1600" strike="noStrike" u="none">
                <a:solidFill>
                  <a:schemeClr val="dk1"/>
                </a:solidFill>
                <a:effectLst/>
                <a:uFillTx/>
                <a:latin typeface="Calibri"/>
              </a:rPr>
              <a:t>Να κατασκευάσετε το υποπρόγραμμα ΑΝΑΖ, το οποίο θα δέχεται ως είσοδο τον πίνακα ON[10] και ένα όνομα, θα αναζητά το όνομα στον πίνακα ON[10] και θα επιστρέφει τη θέση του ή την τιμή 0 στην περίπτωση που αυτό δεν υπάρχει.</a:t>
            </a:r>
            <a:endParaRPr b="0" lang="el-GR" sz="1600" strike="noStrike" u="none">
              <a:solidFill>
                <a:srgbClr val="000000"/>
              </a:solidFill>
              <a:effectLst/>
              <a:uFillTx/>
              <a:latin typeface="Arial"/>
            </a:endParaRPr>
          </a:p>
          <a:p>
            <a:pPr algn="r" defTabSz="914400">
              <a:lnSpc>
                <a:spcPct val="100000"/>
              </a:lnSpc>
            </a:pPr>
            <a:r>
              <a:rPr b="0" i="1" lang="el-GR" sz="1600" strike="noStrike" u="none">
                <a:solidFill>
                  <a:schemeClr val="dk1"/>
                </a:solidFill>
                <a:effectLst/>
                <a:uFillTx/>
                <a:latin typeface="Calibri"/>
              </a:rPr>
              <a:t>Μονάδες 6</a:t>
            </a:r>
            <a:endParaRPr b="0" lang="el-GR" sz="1600" strike="noStrike" u="none">
              <a:solidFill>
                <a:srgbClr val="000000"/>
              </a:solidFill>
              <a:effectLst/>
              <a:uFillTx/>
              <a:latin typeface="Arial"/>
            </a:endParaRPr>
          </a:p>
        </p:txBody>
      </p:sp>
    </p:spTree>
  </p:cSld>
  <p:transition spd="slow">
    <p:push dir="u"/>
  </p:transition>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768</TotalTime>
  <Application>LibreOffice/25.2.3.2$Windows_X86_64 LibreOffice_project/bbb074479178df812d175f709636b368952c2ce3</Application>
  <AppVersion>15.0000</AppVersion>
  <Words>1489</Words>
  <Paragraphs>294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2025-05-06T19:08:53Z</dcterms:created>
  <dc:creator>USER</dc:creator>
  <dc:description/>
  <dc:language>el-GR</dc:language>
  <cp:lastModifiedBy/>
  <dcterms:modified xsi:type="dcterms:W3CDTF">2025-05-11T17:35:57Z</dcterms:modified>
  <cp:revision>78</cp:revision>
  <dc:subject/>
  <dc:title>Ενημέρωση μαθητών-μαθητριών Γ΄ τάξης,  Προσανατολισμού: Οικονομίας – Πληροφορικής Μάθημα: Πληροφορική</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Προβολή στην οθόνη (4:3)</vt:lpwstr>
  </property>
  <property fmtid="{D5CDD505-2E9C-101B-9397-08002B2CF9AE}" pid="3" name="Slides">
    <vt:i4>16</vt:i4>
  </property>
</Properties>
</file>